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handoutMasterIdLst>
    <p:handoutMasterId r:id="rId20"/>
  </p:handoutMasterIdLst>
  <p:sldIdLst>
    <p:sldId id="834" r:id="rId2"/>
    <p:sldId id="490" r:id="rId3"/>
    <p:sldId id="838" r:id="rId4"/>
    <p:sldId id="424" r:id="rId5"/>
    <p:sldId id="488" r:id="rId6"/>
    <p:sldId id="502" r:id="rId7"/>
    <p:sldId id="500" r:id="rId8"/>
    <p:sldId id="482" r:id="rId9"/>
    <p:sldId id="483" r:id="rId10"/>
    <p:sldId id="484" r:id="rId11"/>
    <p:sldId id="431" r:id="rId12"/>
    <p:sldId id="486" r:id="rId13"/>
    <p:sldId id="471" r:id="rId14"/>
    <p:sldId id="839" r:id="rId15"/>
    <p:sldId id="840" r:id="rId16"/>
    <p:sldId id="491" r:id="rId17"/>
    <p:sldId id="843" r:id="rId18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000"/>
    <a:srgbClr val="C55A11"/>
    <a:srgbClr val="FBE5D6"/>
    <a:srgbClr val="C5E0B4"/>
    <a:srgbClr val="FF00FF"/>
    <a:srgbClr val="F2AD7E"/>
    <a:srgbClr val="FFFFFF"/>
    <a:srgbClr val="CCFFC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79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696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CAC5B-1579-4A13-AC4C-EBA2ABF85EDB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62751-E91B-49AE-8FF5-F64BECFF94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05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29755C4-F567-4E20-A88F-D35CA4BCA34D}" type="datetimeFigureOut">
              <a:rPr lang="fr-FR" smtClean="0"/>
              <a:t>19/10/2022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FEDD25F-9AF7-4558-A2A7-E914DA8293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4026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124949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141290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63964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Flash setups here</a:t>
            </a:r>
          </a:p>
        </p:txBody>
      </p:sp>
    </p:spTree>
    <p:extLst>
      <p:ext uri="{BB962C8B-B14F-4D97-AF65-F5344CB8AC3E}">
        <p14:creationId xmlns:p14="http://schemas.microsoft.com/office/powerpoint/2010/main" val="1825242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 fontAlgn="base">
              <a:spcBef>
                <a:spcPct val="0"/>
              </a:spcBef>
              <a:spcAft>
                <a:spcPct val="0"/>
              </a:spcAft>
              <a:defRPr/>
            </a:pPr>
            <a:fld id="{EF5211BF-0680-4710-A9E4-FE2DFFAEFAC8}" type="slidenum">
              <a:rPr lang="de-DE">
                <a:solidFill>
                  <a:srgbClr val="000000"/>
                </a:solidFill>
                <a:latin typeface="Arial" pitchFamily="34" charset="0"/>
              </a:rPr>
              <a:pPr defTabSz="990752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e-DE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8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tiff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59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96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16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2690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239183" y="6567488"/>
            <a:ext cx="3876743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fr-FR" sz="1100" dirty="0">
                <a:solidFill>
                  <a:srgbClr val="3B2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 </a:t>
            </a:r>
            <a:r>
              <a:rPr lang="fr-FR" sz="1100" dirty="0" err="1">
                <a:solidFill>
                  <a:srgbClr val="3B2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Moscatello</a:t>
            </a:r>
            <a:r>
              <a:rPr lang="fr-FR" sz="1100" dirty="0">
                <a:solidFill>
                  <a:srgbClr val="3B2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1100" dirty="0" err="1">
                <a:solidFill>
                  <a:srgbClr val="3B2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I.Stefan</a:t>
            </a:r>
            <a:endParaRPr lang="fr-FR" sz="1100" dirty="0">
              <a:solidFill>
                <a:srgbClr val="3B25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4165601" y="6543675"/>
            <a:ext cx="553296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GB" sz="1200">
              <a:solidFill>
                <a:srgbClr val="404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0378017" y="6555539"/>
            <a:ext cx="15726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GB" sz="1100" dirty="0">
                <a:solidFill>
                  <a:srgbClr val="3B2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A4463BA7-BFB6-46D5-8527-C91FA42DCB1C}" type="slidenum">
              <a:rPr lang="en-GB" sz="1100" smtClean="0">
                <a:solidFill>
                  <a:srgbClr val="3B2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0" hangingPunct="0">
                <a:defRPr/>
              </a:pPr>
              <a:t>‹N°›</a:t>
            </a:fld>
            <a:r>
              <a:rPr lang="en-GB" sz="1100" dirty="0">
                <a:solidFill>
                  <a:srgbClr val="3B2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C41596DB-CF37-C54B-8DF4-2DC890DD88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99594" y="6567488"/>
            <a:ext cx="2144545" cy="3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fr-FR" sz="1100" dirty="0">
                <a:solidFill>
                  <a:srgbClr val="3B25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GCM 2022 	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222251" y="1217463"/>
            <a:ext cx="114629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071563" indent="-381000">
              <a:buFont typeface="Wingdings" pitchFamily="2" charset="2"/>
              <a:buChar char="§"/>
              <a:defRPr lang="fr-FR" sz="2000" b="1" baseline="0" smtClean="0">
                <a:solidFill>
                  <a:srgbClr val="3B25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0">
              <a:buNone/>
              <a:defRPr/>
            </a:lvl2pPr>
            <a:lvl4pPr marL="1600200" indent="0">
              <a:buNone/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b="1" dirty="0">
                <a:solidFill>
                  <a:srgbClr val="3B2568"/>
                </a:solidFill>
                <a:latin typeface="+mn-lt"/>
              </a:rPr>
              <a:t>Premier Niveau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b="1" dirty="0">
                <a:solidFill>
                  <a:srgbClr val="3B2568"/>
                </a:solidFill>
                <a:latin typeface="+mn-lt"/>
              </a:rPr>
              <a:t>Premier Niveau</a:t>
            </a:r>
          </a:p>
          <a:p>
            <a:pPr marL="1071563" indent="-381000">
              <a:buFont typeface="Wingdings" pitchFamily="2" charset="2"/>
              <a:buChar char="§"/>
            </a:pPr>
            <a:r>
              <a:rPr lang="fr-FR" b="1" dirty="0">
                <a:solidFill>
                  <a:srgbClr val="3B2568"/>
                </a:solidFill>
                <a:latin typeface="+mn-lt"/>
              </a:rPr>
              <a:t>Deuxième Niveau</a:t>
            </a:r>
          </a:p>
          <a:p>
            <a:pPr marL="1981200" lvl="3" indent="-381000">
              <a:buFont typeface="Wingdings" pitchFamily="2" charset="2"/>
              <a:buChar char="§"/>
            </a:pPr>
            <a:endParaRPr lang="fr-FR" b="1" dirty="0">
              <a:solidFill>
                <a:srgbClr val="3B2568"/>
              </a:solidFill>
              <a:latin typeface="+mn-lt"/>
            </a:endParaRPr>
          </a:p>
          <a:p>
            <a:pPr marL="1071563" indent="-381000">
              <a:buFont typeface="Wingdings" pitchFamily="2" charset="2"/>
              <a:buChar char="§"/>
            </a:pPr>
            <a:endParaRPr lang="fr-FR" b="1" dirty="0">
              <a:solidFill>
                <a:srgbClr val="3B2568"/>
              </a:solidFill>
              <a:latin typeface="+mn-lt"/>
            </a:endParaRPr>
          </a:p>
          <a:p>
            <a:pPr lvl="4"/>
            <a:endParaRPr lang="fr-FR" dirty="0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5ACCAE72-76FB-3A43-9C16-969B731C059E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39184" y="6524625"/>
            <a:ext cx="11717867" cy="24917"/>
          </a:xfrm>
          <a:prstGeom prst="line">
            <a:avLst/>
          </a:prstGeom>
          <a:noFill/>
          <a:ln w="3175">
            <a:solidFill>
              <a:srgbClr val="3B2568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14">
            <a:extLst>
              <a:ext uri="{FF2B5EF4-FFF2-40B4-BE49-F238E27FC236}">
                <a16:creationId xmlns:a16="http://schemas.microsoft.com/office/drawing/2014/main" id="{C4130B3A-FD56-1B4E-A3BF-CF356BAB0D2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22251" y="606424"/>
            <a:ext cx="11717867" cy="0"/>
          </a:xfrm>
          <a:prstGeom prst="line">
            <a:avLst/>
          </a:prstGeom>
          <a:noFill/>
          <a:ln w="3175">
            <a:solidFill>
              <a:srgbClr val="3B2568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8" descr="IPHC Strasbourg (@IPHC_Strasbourg) | Twitter">
            <a:extLst>
              <a:ext uri="{FF2B5EF4-FFF2-40B4-BE49-F238E27FC236}">
                <a16:creationId xmlns:a16="http://schemas.microsoft.com/office/drawing/2014/main" id="{1CF0F1ED-DBAE-3347-A13C-A7C58EBA70E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2385" y="24074"/>
            <a:ext cx="814711" cy="49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92D6544-5462-4D4F-8CC7-F081D2C0DB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879" y="181697"/>
            <a:ext cx="1498207" cy="268932"/>
          </a:xfrm>
          <a:prstGeom prst="rect">
            <a:avLst/>
          </a:prstGeom>
        </p:spPr>
      </p:pic>
      <p:pic>
        <p:nvPicPr>
          <p:cNvPr id="36" name="Picture 2" descr="L'aimant du projet Iseult prêt à prendre son envol">
            <a:extLst>
              <a:ext uri="{FF2B5EF4-FFF2-40B4-BE49-F238E27FC236}">
                <a16:creationId xmlns:a16="http://schemas.microsoft.com/office/drawing/2014/main" id="{A417A674-68A9-3743-8D4D-03D7A39986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6" y="101633"/>
            <a:ext cx="474133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LPSC">
            <a:extLst>
              <a:ext uri="{FF2B5EF4-FFF2-40B4-BE49-F238E27FC236}">
                <a16:creationId xmlns:a16="http://schemas.microsoft.com/office/drawing/2014/main" id="{51053B26-E937-F245-B692-043864B25F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0256" y="106943"/>
            <a:ext cx="993987" cy="3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ommissariat à l'énergie atomique et aux énergies alternatives ...">
            <a:extLst>
              <a:ext uri="{FF2B5EF4-FFF2-40B4-BE49-F238E27FC236}">
                <a16:creationId xmlns:a16="http://schemas.microsoft.com/office/drawing/2014/main" id="{5E5D2F71-9110-FC45-AD22-377BA1FAF7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1480" y="91473"/>
            <a:ext cx="5943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Fichier:Centre national de la recherche scientifique.svg — Wikipédia">
            <a:extLst>
              <a:ext uri="{FF2B5EF4-FFF2-40B4-BE49-F238E27FC236}">
                <a16:creationId xmlns:a16="http://schemas.microsoft.com/office/drawing/2014/main" id="{7E4D937F-D14D-ED4A-A88B-20E8A52C9D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9811" y="73592"/>
            <a:ext cx="588104" cy="44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JCLab">
            <a:extLst>
              <a:ext uri="{FF2B5EF4-FFF2-40B4-BE49-F238E27FC236}">
                <a16:creationId xmlns:a16="http://schemas.microsoft.com/office/drawing/2014/main" id="{13C64AEF-C299-4943-948B-BAACFF1400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6588" y="138217"/>
            <a:ext cx="721537" cy="3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ED1839CE-D692-344C-BD15-393CAEA1CEE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5" y="127634"/>
            <a:ext cx="2015277" cy="375185"/>
          </a:xfrm>
          <a:prstGeom prst="rect">
            <a:avLst/>
          </a:prstGeom>
        </p:spPr>
      </p:pic>
      <p:pic>
        <p:nvPicPr>
          <p:cNvPr id="42" name="Picture 2" descr="Home - Laboratoire de physique corpusculaire de Caen">
            <a:extLst>
              <a:ext uri="{FF2B5EF4-FFF2-40B4-BE49-F238E27FC236}">
                <a16:creationId xmlns:a16="http://schemas.microsoft.com/office/drawing/2014/main" id="{A289EF3F-93EC-D840-9DE3-E40CAF2387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160" y="140975"/>
            <a:ext cx="731520" cy="2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97238882-03BD-F34C-95C2-2CA57DB5A24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503" y="51908"/>
            <a:ext cx="1482284" cy="49677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8521B194-3609-CF4D-ACE2-04958E03971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531" y="46635"/>
            <a:ext cx="684107" cy="51943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732EC9D7-38A1-A448-A00A-10041149443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480" y="118397"/>
            <a:ext cx="826347" cy="3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1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47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11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72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60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07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81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0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3E394-8C21-47B4-9F7E-C6EA44ECF1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89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8" r:id="rId12"/>
    <p:sldLayoutId id="21474837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nscl.msu.edu/frib/rates/fribrates.html" TargetMode="External"/><Relationship Id="rId2" Type="http://schemas.openxmlformats.org/officeDocument/2006/relationships/hyperlink" Target="https://www.ganil-spiral2.eu/scientists/ganil-spiral-2-facilities/available-beams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tiff"/><Relationship Id="rId7" Type="http://schemas.openxmlformats.org/officeDocument/2006/relationships/image" Target="../media/image5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tiff"/><Relationship Id="rId11" Type="http://schemas.openxmlformats.org/officeDocument/2006/relationships/image" Target="../media/image55.tiff"/><Relationship Id="rId5" Type="http://schemas.openxmlformats.org/officeDocument/2006/relationships/image" Target="../media/image49.tiff"/><Relationship Id="rId10" Type="http://schemas.openxmlformats.org/officeDocument/2006/relationships/image" Target="../media/image54.png"/><Relationship Id="rId4" Type="http://schemas.openxmlformats.org/officeDocument/2006/relationships/image" Target="../media/image48.tiff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D5AFC-CB39-435A-94CB-ADF1E8689515}"/>
              </a:ext>
            </a:extLst>
          </p:cNvPr>
          <p:cNvSpPr txBox="1">
            <a:spLocks/>
          </p:cNvSpPr>
          <p:nvPr/>
        </p:nvSpPr>
        <p:spPr>
          <a:xfrm>
            <a:off x="1589984" y="2520003"/>
            <a:ext cx="9144000" cy="25908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  <a:latin typeface="+mn-lt"/>
              </a:rPr>
              <a:t>NEWGAIN Project - Scientific Goals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A6FA71-6AAE-E2E3-564E-1F417A4B9AD0}"/>
              </a:ext>
            </a:extLst>
          </p:cNvPr>
          <p:cNvSpPr txBox="1"/>
          <p:nvPr/>
        </p:nvSpPr>
        <p:spPr>
          <a:xfrm>
            <a:off x="0" y="6579030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I. Stefan                                                                                                                                                 GCM 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1A5A16-4D0E-0764-749C-AC2F239AB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928" y="0"/>
            <a:ext cx="793072" cy="5948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C632BEA-D650-82E1-F7F5-1E3E4DB3B3CF}"/>
              </a:ext>
            </a:extLst>
          </p:cNvPr>
          <p:cNvSpPr txBox="1"/>
          <p:nvPr/>
        </p:nvSpPr>
        <p:spPr>
          <a:xfrm>
            <a:off x="6435399" y="3702084"/>
            <a:ext cx="3954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I. Stefan</a:t>
            </a:r>
          </a:p>
          <a:p>
            <a:r>
              <a:rPr lang="en-GB" dirty="0"/>
              <a:t>IJCLab</a:t>
            </a:r>
          </a:p>
          <a:p>
            <a:r>
              <a:rPr lang="en-GB" dirty="0"/>
              <a:t>NEWGAIN scientific coordinator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59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379" y="1244787"/>
            <a:ext cx="7781924" cy="518795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13350" y="5267718"/>
            <a:ext cx="5186382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27722" y="5562993"/>
            <a:ext cx="5772010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46883" y="4981968"/>
            <a:ext cx="2617190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41878" y="4409458"/>
            <a:ext cx="2005331" cy="281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32958" y="4405703"/>
            <a:ext cx="858149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20791" y="4127090"/>
            <a:ext cx="2887512" cy="278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110882" y="3836575"/>
            <a:ext cx="1448614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394700" y="3248360"/>
            <a:ext cx="285750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28194" y="3254889"/>
            <a:ext cx="871537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965983" y="2398428"/>
            <a:ext cx="1151566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097630" y="2400809"/>
            <a:ext cx="285750" cy="281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965983" y="2110295"/>
            <a:ext cx="1425124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244827" y="1815719"/>
            <a:ext cx="1138554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8" name="ZoneTexte 47"/>
          <p:cNvSpPr txBox="1"/>
          <p:nvPr/>
        </p:nvSpPr>
        <p:spPr>
          <a:xfrm rot="18925867">
            <a:off x="8980333" y="72029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</a:rPr>
              <a:t>N = Z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207000" y="5848743"/>
            <a:ext cx="5186382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627722" y="6131113"/>
            <a:ext cx="3766978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8965983" y="5858268"/>
            <a:ext cx="285750" cy="272845"/>
            <a:chOff x="7441983" y="5858267"/>
            <a:chExt cx="285750" cy="272845"/>
          </a:xfrm>
        </p:grpSpPr>
        <p:cxnSp>
          <p:nvCxnSpPr>
            <p:cNvPr id="3" name="Connecteur droit 2"/>
            <p:cNvCxnSpPr/>
            <p:nvPr/>
          </p:nvCxnSpPr>
          <p:spPr bwMode="auto">
            <a:xfrm>
              <a:off x="7441983" y="5858267"/>
              <a:ext cx="0" cy="27284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Connecteur droit 51"/>
            <p:cNvCxnSpPr/>
            <p:nvPr/>
          </p:nvCxnSpPr>
          <p:spPr bwMode="auto">
            <a:xfrm>
              <a:off x="7727733" y="5858267"/>
              <a:ext cx="0" cy="27284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8" name="Connecteur droit 57"/>
          <p:cNvCxnSpPr/>
          <p:nvPr/>
        </p:nvCxnSpPr>
        <p:spPr bwMode="auto">
          <a:xfrm flipH="1">
            <a:off x="8991384" y="5858268"/>
            <a:ext cx="253443" cy="2728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0" name="Groupe 59"/>
          <p:cNvGrpSpPr/>
          <p:nvPr/>
        </p:nvGrpSpPr>
        <p:grpSpPr>
          <a:xfrm>
            <a:off x="9545262" y="5858268"/>
            <a:ext cx="285750" cy="272845"/>
            <a:chOff x="8021262" y="5858267"/>
            <a:chExt cx="285750" cy="272845"/>
          </a:xfrm>
        </p:grpSpPr>
        <p:grpSp>
          <p:nvGrpSpPr>
            <p:cNvPr id="54" name="Groupe 53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55" name="Connecteur droit 54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Connecteur droit 55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9" name="Connecteur droit 58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oupe 60"/>
          <p:cNvGrpSpPr/>
          <p:nvPr/>
        </p:nvGrpSpPr>
        <p:grpSpPr>
          <a:xfrm>
            <a:off x="10106619" y="5870684"/>
            <a:ext cx="285750" cy="272845"/>
            <a:chOff x="8021262" y="5858267"/>
            <a:chExt cx="285750" cy="272845"/>
          </a:xfrm>
        </p:grpSpPr>
        <p:grpSp>
          <p:nvGrpSpPr>
            <p:cNvPr id="62" name="Groupe 61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64" name="Connecteur droit 63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Connecteur droit 64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3" name="Connecteur droit 62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e 65"/>
          <p:cNvGrpSpPr/>
          <p:nvPr/>
        </p:nvGrpSpPr>
        <p:grpSpPr>
          <a:xfrm>
            <a:off x="9821086" y="5564583"/>
            <a:ext cx="285750" cy="272845"/>
            <a:chOff x="8021262" y="5858267"/>
            <a:chExt cx="285750" cy="272845"/>
          </a:xfrm>
        </p:grpSpPr>
        <p:grpSp>
          <p:nvGrpSpPr>
            <p:cNvPr id="67" name="Groupe 66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69" name="Connecteur droit 68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Connecteur droit 69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8" name="Connecteur droit 67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e 70"/>
          <p:cNvGrpSpPr/>
          <p:nvPr/>
        </p:nvGrpSpPr>
        <p:grpSpPr>
          <a:xfrm>
            <a:off x="5513012" y="5277243"/>
            <a:ext cx="285750" cy="272845"/>
            <a:chOff x="8021262" y="5858267"/>
            <a:chExt cx="285750" cy="272845"/>
          </a:xfrm>
        </p:grpSpPr>
        <p:grpSp>
          <p:nvGrpSpPr>
            <p:cNvPr id="72" name="Groupe 71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74" name="Connecteur droit 73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Connecteur droit 74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3" name="Connecteur droit 72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6" name="Groupe 75"/>
          <p:cNvGrpSpPr/>
          <p:nvPr/>
        </p:nvGrpSpPr>
        <p:grpSpPr>
          <a:xfrm>
            <a:off x="6078162" y="5283798"/>
            <a:ext cx="285750" cy="272845"/>
            <a:chOff x="8021262" y="5858267"/>
            <a:chExt cx="285750" cy="272845"/>
          </a:xfrm>
        </p:grpSpPr>
        <p:grpSp>
          <p:nvGrpSpPr>
            <p:cNvPr id="77" name="Groupe 76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79" name="Connecteur droit 78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Connecteur droit 79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8" name="Connecteur droit 77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1" name="Groupe 80"/>
          <p:cNvGrpSpPr/>
          <p:nvPr/>
        </p:nvGrpSpPr>
        <p:grpSpPr>
          <a:xfrm>
            <a:off x="8968307" y="5290147"/>
            <a:ext cx="285750" cy="272845"/>
            <a:chOff x="8021262" y="5858267"/>
            <a:chExt cx="285750" cy="272845"/>
          </a:xfrm>
        </p:grpSpPr>
        <p:grpSp>
          <p:nvGrpSpPr>
            <p:cNvPr id="82" name="Groupe 81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84" name="Connecteur droit 83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Connecteur droit 84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3" name="Connecteur droit 82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e 85"/>
          <p:cNvGrpSpPr/>
          <p:nvPr/>
        </p:nvGrpSpPr>
        <p:grpSpPr>
          <a:xfrm>
            <a:off x="9552616" y="5277243"/>
            <a:ext cx="285750" cy="272845"/>
            <a:chOff x="8021262" y="5858267"/>
            <a:chExt cx="285750" cy="272845"/>
          </a:xfrm>
        </p:grpSpPr>
        <p:grpSp>
          <p:nvGrpSpPr>
            <p:cNvPr id="87" name="Groupe 86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89" name="Connecteur droit 88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Connecteur droit 89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8" name="Connecteur droit 87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1" name="Groupe 90"/>
          <p:cNvGrpSpPr/>
          <p:nvPr/>
        </p:nvGrpSpPr>
        <p:grpSpPr>
          <a:xfrm>
            <a:off x="10117549" y="5277243"/>
            <a:ext cx="285750" cy="272845"/>
            <a:chOff x="8021262" y="5858267"/>
            <a:chExt cx="285750" cy="272845"/>
          </a:xfrm>
        </p:grpSpPr>
        <p:grpSp>
          <p:nvGrpSpPr>
            <p:cNvPr id="92" name="Groupe 91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94" name="Connecteur droit 93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Connecteur droit 94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93" name="Connecteur droit 92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6" name="Rectangle 95"/>
          <p:cNvSpPr/>
          <p:nvPr/>
        </p:nvSpPr>
        <p:spPr>
          <a:xfrm>
            <a:off x="6659150" y="4697908"/>
            <a:ext cx="2599499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97" name="Groupe 96"/>
          <p:cNvGrpSpPr/>
          <p:nvPr/>
        </p:nvGrpSpPr>
        <p:grpSpPr>
          <a:xfrm>
            <a:off x="6956127" y="4712895"/>
            <a:ext cx="285750" cy="272845"/>
            <a:chOff x="8021262" y="5858267"/>
            <a:chExt cx="285750" cy="272845"/>
          </a:xfrm>
        </p:grpSpPr>
        <p:grpSp>
          <p:nvGrpSpPr>
            <p:cNvPr id="98" name="Groupe 97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100" name="Connecteur droit 99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Connecteur droit 100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99" name="Connecteur droit 98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5" name="Connecteur droit 104"/>
          <p:cNvCxnSpPr/>
          <p:nvPr/>
        </p:nvCxnSpPr>
        <p:spPr bwMode="auto">
          <a:xfrm>
            <a:off x="9260855" y="4693036"/>
            <a:ext cx="0" cy="2728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8" name="Groupe 107"/>
          <p:cNvGrpSpPr/>
          <p:nvPr/>
        </p:nvGrpSpPr>
        <p:grpSpPr>
          <a:xfrm>
            <a:off x="7520791" y="4414033"/>
            <a:ext cx="285750" cy="272845"/>
            <a:chOff x="8021262" y="5858267"/>
            <a:chExt cx="285750" cy="272845"/>
          </a:xfrm>
        </p:grpSpPr>
        <p:grpSp>
          <p:nvGrpSpPr>
            <p:cNvPr id="109" name="Groupe 108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111" name="Connecteur droit 110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Connecteur droit 111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0" name="Connecteur droit 109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9" name="Rectangle 118"/>
          <p:cNvSpPr/>
          <p:nvPr/>
        </p:nvSpPr>
        <p:spPr>
          <a:xfrm>
            <a:off x="10126608" y="3827052"/>
            <a:ext cx="273123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8110881" y="3540565"/>
            <a:ext cx="2297422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394700" y="2975544"/>
            <a:ext cx="285750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820292" y="2975351"/>
            <a:ext cx="579438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8382554" y="2682456"/>
            <a:ext cx="2008552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49" name="Connecteur droit 48"/>
          <p:cNvCxnSpPr/>
          <p:nvPr/>
        </p:nvCxnSpPr>
        <p:spPr bwMode="auto">
          <a:xfrm flipH="1">
            <a:off x="3935507" y="663263"/>
            <a:ext cx="5907733" cy="5907866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1" name="Rectangle 130"/>
          <p:cNvSpPr/>
          <p:nvPr/>
        </p:nvSpPr>
        <p:spPr>
          <a:xfrm>
            <a:off x="8099763" y="2121610"/>
            <a:ext cx="2291344" cy="290515"/>
          </a:xfrm>
          <a:prstGeom prst="rect">
            <a:avLst/>
          </a:prstGeom>
          <a:solidFill>
            <a:srgbClr val="FF0000">
              <a:alpha val="38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141" name="Groupe 140"/>
          <p:cNvGrpSpPr/>
          <p:nvPr/>
        </p:nvGrpSpPr>
        <p:grpSpPr>
          <a:xfrm>
            <a:off x="1851009" y="1544607"/>
            <a:ext cx="8557294" cy="3728065"/>
            <a:chOff x="327009" y="1544606"/>
            <a:chExt cx="8557294" cy="3728065"/>
          </a:xfrm>
        </p:grpSpPr>
        <p:grpSp>
          <p:nvGrpSpPr>
            <p:cNvPr id="140" name="Groupe 139"/>
            <p:cNvGrpSpPr/>
            <p:nvPr/>
          </p:nvGrpSpPr>
          <p:grpSpPr>
            <a:xfrm>
              <a:off x="3698441" y="1544606"/>
              <a:ext cx="5185862" cy="3728065"/>
              <a:chOff x="3698441" y="1544606"/>
              <a:chExt cx="5185862" cy="3728065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421485" y="3265074"/>
                <a:ext cx="2574135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4256688" y="4409187"/>
                <a:ext cx="2625815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554162" y="4117064"/>
                <a:ext cx="2574135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698441" y="4690289"/>
                <a:ext cx="2867274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11024" y="2694309"/>
                <a:ext cx="2848356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6882503" y="1835122"/>
                <a:ext cx="1999104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703865" y="4982156"/>
                <a:ext cx="2574135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453562" y="1544606"/>
                <a:ext cx="1430741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</p:grpSp>
        <p:sp>
          <p:nvSpPr>
            <p:cNvPr id="136" name="Rectangle 135"/>
            <p:cNvSpPr/>
            <p:nvPr/>
          </p:nvSpPr>
          <p:spPr>
            <a:xfrm>
              <a:off x="327009" y="2069429"/>
              <a:ext cx="285750" cy="295275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667896" y="1938450"/>
              <a:ext cx="2319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ndalus" panose="02020603050405020304" pitchFamily="18" charset="-78"/>
                  <a:ea typeface="ＭＳ Ｐゴシック"/>
                  <a:cs typeface="Andalus" panose="02020603050405020304" pitchFamily="18" charset="-78"/>
                </a:rPr>
                <a:t>LOI </a:t>
              </a:r>
            </a:p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ndalus" panose="02020603050405020304" pitchFamily="18" charset="-78"/>
                  <a:ea typeface="ＭＳ Ｐゴシック"/>
                  <a:cs typeface="Andalus" panose="02020603050405020304" pitchFamily="18" charset="-78"/>
                </a:rPr>
                <a:t>S3 workshop (June 18)</a:t>
              </a:r>
            </a:p>
          </p:txBody>
        </p:sp>
      </p:grpSp>
      <p:grpSp>
        <p:nvGrpSpPr>
          <p:cNvPr id="191" name="Groupe 190"/>
          <p:cNvGrpSpPr/>
          <p:nvPr/>
        </p:nvGrpSpPr>
        <p:grpSpPr>
          <a:xfrm>
            <a:off x="1993494" y="1513529"/>
            <a:ext cx="7555091" cy="4073638"/>
            <a:chOff x="469493" y="1513529"/>
            <a:chExt cx="7555091" cy="4073638"/>
          </a:xfrm>
        </p:grpSpPr>
        <p:grpSp>
          <p:nvGrpSpPr>
            <p:cNvPr id="188" name="Groupe 187"/>
            <p:cNvGrpSpPr/>
            <p:nvPr/>
          </p:nvGrpSpPr>
          <p:grpSpPr>
            <a:xfrm>
              <a:off x="3674774" y="1513529"/>
              <a:ext cx="4349810" cy="4073638"/>
              <a:chOff x="3674774" y="1513529"/>
              <a:chExt cx="4349810" cy="4073638"/>
            </a:xfrm>
          </p:grpSpPr>
          <p:cxnSp>
            <p:nvCxnSpPr>
              <p:cNvPr id="184" name="Connecteur droit 183"/>
              <p:cNvCxnSpPr/>
              <p:nvPr/>
            </p:nvCxnSpPr>
            <p:spPr bwMode="auto">
              <a:xfrm>
                <a:off x="3698441" y="5253270"/>
                <a:ext cx="0" cy="333897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86" name="Groupe 185"/>
              <p:cNvGrpSpPr/>
              <p:nvPr/>
            </p:nvGrpSpPr>
            <p:grpSpPr>
              <a:xfrm>
                <a:off x="3674774" y="1513529"/>
                <a:ext cx="4349810" cy="3780832"/>
                <a:chOff x="3674774" y="1513529"/>
                <a:chExt cx="4349810" cy="3780832"/>
              </a:xfrm>
            </p:grpSpPr>
            <p:cxnSp>
              <p:nvCxnSpPr>
                <p:cNvPr id="143" name="Connecteur droit 142"/>
                <p:cNvCxnSpPr/>
                <p:nvPr/>
              </p:nvCxnSpPr>
              <p:spPr bwMode="auto">
                <a:xfrm>
                  <a:off x="7708809" y="1513529"/>
                  <a:ext cx="3495" cy="295326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Connecteur droit 145"/>
                <p:cNvCxnSpPr/>
                <p:nvPr/>
              </p:nvCxnSpPr>
              <p:spPr bwMode="auto">
                <a:xfrm flipH="1">
                  <a:off x="7709472" y="1542218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Connecteur droit 151"/>
                <p:cNvCxnSpPr/>
                <p:nvPr/>
              </p:nvCxnSpPr>
              <p:spPr bwMode="auto">
                <a:xfrm>
                  <a:off x="7725040" y="1813803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2" name="Connecteur droit 161"/>
                <p:cNvCxnSpPr/>
                <p:nvPr/>
              </p:nvCxnSpPr>
              <p:spPr bwMode="auto">
                <a:xfrm>
                  <a:off x="6882955" y="2112060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3" name="Connecteur droit 162"/>
                <p:cNvCxnSpPr/>
                <p:nvPr/>
              </p:nvCxnSpPr>
              <p:spPr bwMode="auto">
                <a:xfrm flipH="1">
                  <a:off x="6858554" y="2121609"/>
                  <a:ext cx="876094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Connecteur droit 164"/>
                <p:cNvCxnSpPr/>
                <p:nvPr/>
              </p:nvCxnSpPr>
              <p:spPr bwMode="auto">
                <a:xfrm flipH="1">
                  <a:off x="6870551" y="2415456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Connecteur droit 165"/>
                <p:cNvCxnSpPr/>
                <p:nvPr/>
              </p:nvCxnSpPr>
              <p:spPr bwMode="auto">
                <a:xfrm>
                  <a:off x="7166234" y="2396511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Connecteur droit 166"/>
                <p:cNvCxnSpPr/>
                <p:nvPr/>
              </p:nvCxnSpPr>
              <p:spPr bwMode="auto">
                <a:xfrm>
                  <a:off x="6574929" y="2672617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Connecteur droit 167"/>
                <p:cNvCxnSpPr/>
                <p:nvPr/>
              </p:nvCxnSpPr>
              <p:spPr bwMode="auto">
                <a:xfrm>
                  <a:off x="6288517" y="2959634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9" name="Connecteur droit 168"/>
                <p:cNvCxnSpPr/>
                <p:nvPr/>
              </p:nvCxnSpPr>
              <p:spPr bwMode="auto">
                <a:xfrm>
                  <a:off x="6005048" y="3248359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0" name="Connecteur droit 169"/>
                <p:cNvCxnSpPr/>
                <p:nvPr/>
              </p:nvCxnSpPr>
              <p:spPr bwMode="auto">
                <a:xfrm>
                  <a:off x="5717877" y="3540564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1" name="Connecteur droit 170"/>
                <p:cNvCxnSpPr/>
                <p:nvPr/>
              </p:nvCxnSpPr>
              <p:spPr bwMode="auto">
                <a:xfrm>
                  <a:off x="5717731" y="3813662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Connecteur droit 171"/>
                <p:cNvCxnSpPr/>
                <p:nvPr/>
              </p:nvCxnSpPr>
              <p:spPr bwMode="auto">
                <a:xfrm>
                  <a:off x="4839912" y="4095372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3" name="Connecteur droit 172"/>
                <p:cNvCxnSpPr/>
                <p:nvPr/>
              </p:nvCxnSpPr>
              <p:spPr bwMode="auto">
                <a:xfrm>
                  <a:off x="4833936" y="4395457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4" name="Connecteur droit 173"/>
                <p:cNvCxnSpPr/>
                <p:nvPr/>
              </p:nvCxnSpPr>
              <p:spPr bwMode="auto">
                <a:xfrm>
                  <a:off x="4548186" y="4678595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" name="Connecteur droit 174"/>
                <p:cNvCxnSpPr/>
                <p:nvPr/>
              </p:nvCxnSpPr>
              <p:spPr bwMode="auto">
                <a:xfrm>
                  <a:off x="4274762" y="4960464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6" name="Connecteur droit 175"/>
                <p:cNvCxnSpPr/>
                <p:nvPr/>
              </p:nvCxnSpPr>
              <p:spPr bwMode="auto">
                <a:xfrm flipH="1">
                  <a:off x="4823709" y="4117064"/>
                  <a:ext cx="876094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7" name="Connecteur droit 176"/>
                <p:cNvCxnSpPr/>
                <p:nvPr/>
              </p:nvCxnSpPr>
              <p:spPr bwMode="auto">
                <a:xfrm flipH="1">
                  <a:off x="6270589" y="2984922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8" name="Connecteur droit 177"/>
                <p:cNvCxnSpPr/>
                <p:nvPr/>
              </p:nvCxnSpPr>
              <p:spPr bwMode="auto">
                <a:xfrm flipH="1">
                  <a:off x="5980189" y="3269302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9" name="Connecteur droit 178"/>
                <p:cNvCxnSpPr/>
                <p:nvPr/>
              </p:nvCxnSpPr>
              <p:spPr bwMode="auto">
                <a:xfrm flipH="1">
                  <a:off x="5693827" y="3561565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0" name="Connecteur droit 179"/>
                <p:cNvCxnSpPr/>
                <p:nvPr/>
              </p:nvCxnSpPr>
              <p:spPr bwMode="auto">
                <a:xfrm flipH="1">
                  <a:off x="4524800" y="4697907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1" name="Connecteur droit 180"/>
                <p:cNvCxnSpPr/>
                <p:nvPr/>
              </p:nvCxnSpPr>
              <p:spPr bwMode="auto">
                <a:xfrm flipH="1">
                  <a:off x="4251002" y="4992432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2" name="Connecteur droit 181"/>
                <p:cNvCxnSpPr/>
                <p:nvPr/>
              </p:nvCxnSpPr>
              <p:spPr bwMode="auto">
                <a:xfrm flipH="1">
                  <a:off x="6557188" y="2700894"/>
                  <a:ext cx="628475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5" name="Connecteur droit 184"/>
                <p:cNvCxnSpPr/>
                <p:nvPr/>
              </p:nvCxnSpPr>
              <p:spPr bwMode="auto">
                <a:xfrm flipH="1">
                  <a:off x="3674774" y="5286315"/>
                  <a:ext cx="628475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90" name="Groupe 189"/>
            <p:cNvGrpSpPr/>
            <p:nvPr/>
          </p:nvGrpSpPr>
          <p:grpSpPr>
            <a:xfrm>
              <a:off x="469493" y="2625638"/>
              <a:ext cx="1702902" cy="369332"/>
              <a:chOff x="469493" y="2625638"/>
              <a:chExt cx="1702902" cy="369332"/>
            </a:xfrm>
          </p:grpSpPr>
          <p:cxnSp>
            <p:nvCxnSpPr>
              <p:cNvPr id="187" name="Connecteur droit 186"/>
              <p:cNvCxnSpPr/>
              <p:nvPr/>
            </p:nvCxnSpPr>
            <p:spPr bwMode="auto">
              <a:xfrm>
                <a:off x="469493" y="2628142"/>
                <a:ext cx="0" cy="333897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9" name="Rectangle 188"/>
              <p:cNvSpPr/>
              <p:nvPr/>
            </p:nvSpPr>
            <p:spPr>
              <a:xfrm>
                <a:off x="596323" y="2625638"/>
                <a:ext cx="15760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ndalus" panose="02020603050405020304" pitchFamily="18" charset="-78"/>
                    <a:ea typeface="ＭＳ Ｐゴシック"/>
                    <a:cs typeface="Andalus" panose="02020603050405020304" pitchFamily="18" charset="-78"/>
                  </a:rPr>
                  <a:t>Known masses</a:t>
                </a:r>
                <a:endParaRPr lang="en-US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</p:grpSp>
      <p:grpSp>
        <p:nvGrpSpPr>
          <p:cNvPr id="200" name="Groupe 199"/>
          <p:cNvGrpSpPr/>
          <p:nvPr/>
        </p:nvGrpSpPr>
        <p:grpSpPr>
          <a:xfrm>
            <a:off x="4058195" y="1239621"/>
            <a:ext cx="5461439" cy="4922016"/>
            <a:chOff x="2534194" y="1239621"/>
            <a:chExt cx="5461439" cy="4922016"/>
          </a:xfrm>
        </p:grpSpPr>
        <p:cxnSp>
          <p:nvCxnSpPr>
            <p:cNvPr id="192" name="Connecteur droit 191"/>
            <p:cNvCxnSpPr/>
            <p:nvPr/>
          </p:nvCxnSpPr>
          <p:spPr bwMode="auto">
            <a:xfrm flipH="1">
              <a:off x="2534194" y="5587167"/>
              <a:ext cx="1198004" cy="0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Connecteur droit 193"/>
            <p:cNvCxnSpPr/>
            <p:nvPr/>
          </p:nvCxnSpPr>
          <p:spPr bwMode="auto">
            <a:xfrm>
              <a:off x="2534194" y="5562992"/>
              <a:ext cx="0" cy="333897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Connecteur droit 197"/>
            <p:cNvCxnSpPr/>
            <p:nvPr/>
          </p:nvCxnSpPr>
          <p:spPr bwMode="auto">
            <a:xfrm>
              <a:off x="2534194" y="5827740"/>
              <a:ext cx="0" cy="333897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Connecteur droit 198"/>
            <p:cNvCxnSpPr/>
            <p:nvPr/>
          </p:nvCxnSpPr>
          <p:spPr bwMode="auto">
            <a:xfrm>
              <a:off x="7992138" y="1239621"/>
              <a:ext cx="3495" cy="295326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5" name="Groupe 224"/>
          <p:cNvGrpSpPr/>
          <p:nvPr/>
        </p:nvGrpSpPr>
        <p:grpSpPr>
          <a:xfrm>
            <a:off x="2001410" y="1979876"/>
            <a:ext cx="8436003" cy="2973042"/>
            <a:chOff x="477409" y="1979875"/>
            <a:chExt cx="8436003" cy="2973042"/>
          </a:xfrm>
        </p:grpSpPr>
        <p:grpSp>
          <p:nvGrpSpPr>
            <p:cNvPr id="224" name="Groupe 223"/>
            <p:cNvGrpSpPr/>
            <p:nvPr/>
          </p:nvGrpSpPr>
          <p:grpSpPr>
            <a:xfrm>
              <a:off x="477409" y="3197107"/>
              <a:ext cx="1191398" cy="369332"/>
              <a:chOff x="477409" y="3197107"/>
              <a:chExt cx="1191398" cy="369332"/>
            </a:xfrm>
          </p:grpSpPr>
          <p:sp>
            <p:nvSpPr>
              <p:cNvPr id="161" name="Étoile à 5 branches 160"/>
              <p:cNvSpPr/>
              <p:nvPr/>
            </p:nvSpPr>
            <p:spPr>
              <a:xfrm>
                <a:off x="477409" y="3216205"/>
                <a:ext cx="247650" cy="247650"/>
              </a:xfrm>
              <a:prstGeom prst="star5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25920" y="3197107"/>
                <a:ext cx="9428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ndalus" panose="02020603050405020304" pitchFamily="18" charset="-78"/>
                    <a:ea typeface="ＭＳ Ｐゴシック"/>
                    <a:cs typeface="Andalus" panose="02020603050405020304" pitchFamily="18" charset="-78"/>
                  </a:rPr>
                  <a:t>A/Q = 3</a:t>
                </a:r>
                <a:endParaRPr lang="en-US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  <p:grpSp>
          <p:nvGrpSpPr>
            <p:cNvPr id="223" name="Groupe 222"/>
            <p:cNvGrpSpPr/>
            <p:nvPr/>
          </p:nvGrpSpPr>
          <p:grpSpPr>
            <a:xfrm>
              <a:off x="3740095" y="1979875"/>
              <a:ext cx="5173317" cy="2973042"/>
              <a:chOff x="3740095" y="1979875"/>
              <a:chExt cx="5173317" cy="2973042"/>
            </a:xfrm>
          </p:grpSpPr>
          <p:grpSp>
            <p:nvGrpSpPr>
              <p:cNvPr id="160" name="Groupe 159"/>
              <p:cNvGrpSpPr/>
              <p:nvPr/>
            </p:nvGrpSpPr>
            <p:grpSpPr>
              <a:xfrm>
                <a:off x="3740095" y="2124075"/>
                <a:ext cx="3142585" cy="2828842"/>
                <a:chOff x="3740095" y="2124075"/>
                <a:chExt cx="3142585" cy="2828842"/>
              </a:xfrm>
            </p:grpSpPr>
            <p:grpSp>
              <p:nvGrpSpPr>
                <p:cNvPr id="159" name="Groupe 158"/>
                <p:cNvGrpSpPr/>
                <p:nvPr/>
              </p:nvGrpSpPr>
              <p:grpSpPr>
                <a:xfrm>
                  <a:off x="3740095" y="3827974"/>
                  <a:ext cx="1636788" cy="1124943"/>
                  <a:chOff x="3740095" y="3827974"/>
                  <a:chExt cx="1636788" cy="1124943"/>
                </a:xfrm>
              </p:grpSpPr>
              <p:sp>
                <p:nvSpPr>
                  <p:cNvPr id="149" name="Étoile à 5 branches 148"/>
                  <p:cNvSpPr/>
                  <p:nvPr/>
                </p:nvSpPr>
                <p:spPr>
                  <a:xfrm>
                    <a:off x="4283434" y="4429622"/>
                    <a:ext cx="247650" cy="247650"/>
                  </a:xfrm>
                  <a:prstGeom prst="star5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" name="Étoile à 5 branches 149"/>
                  <p:cNvSpPr/>
                  <p:nvPr/>
                </p:nvSpPr>
                <p:spPr>
                  <a:xfrm>
                    <a:off x="4578957" y="4144700"/>
                    <a:ext cx="247650" cy="247650"/>
                  </a:xfrm>
                  <a:prstGeom prst="star5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" name="Étoile à 5 branches 150"/>
                  <p:cNvSpPr/>
                  <p:nvPr/>
                </p:nvSpPr>
                <p:spPr>
                  <a:xfrm>
                    <a:off x="5129233" y="3827974"/>
                    <a:ext cx="247650" cy="247650"/>
                  </a:xfrm>
                  <a:prstGeom prst="star5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Étoile à 5 branches 154"/>
                  <p:cNvSpPr/>
                  <p:nvPr/>
                </p:nvSpPr>
                <p:spPr>
                  <a:xfrm>
                    <a:off x="3740095" y="4705267"/>
                    <a:ext cx="247650" cy="247650"/>
                  </a:xfrm>
                  <a:prstGeom prst="star5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58" name="Groupe 157"/>
                <p:cNvGrpSpPr/>
                <p:nvPr/>
              </p:nvGrpSpPr>
              <p:grpSpPr>
                <a:xfrm>
                  <a:off x="5181600" y="2124075"/>
                  <a:ext cx="1701080" cy="1666875"/>
                  <a:chOff x="5181600" y="2124075"/>
                  <a:chExt cx="1701080" cy="1666875"/>
                </a:xfrm>
              </p:grpSpPr>
              <p:grpSp>
                <p:nvGrpSpPr>
                  <p:cNvPr id="157" name="Groupe 156"/>
                  <p:cNvGrpSpPr/>
                  <p:nvPr/>
                </p:nvGrpSpPr>
                <p:grpSpPr>
                  <a:xfrm>
                    <a:off x="6600825" y="2124075"/>
                    <a:ext cx="281855" cy="533400"/>
                    <a:chOff x="6600825" y="2124075"/>
                    <a:chExt cx="281855" cy="533400"/>
                  </a:xfrm>
                </p:grpSpPr>
                <p:sp>
                  <p:nvSpPr>
                    <p:cNvPr id="145" name="Étoile à 5 branches 144"/>
                    <p:cNvSpPr/>
                    <p:nvPr/>
                  </p:nvSpPr>
                  <p:spPr>
                    <a:xfrm>
                      <a:off x="6635030" y="2124075"/>
                      <a:ext cx="247650" cy="247650"/>
                    </a:xfrm>
                    <a:prstGeom prst="star5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7" name="Étoile à 5 branches 146"/>
                    <p:cNvSpPr/>
                    <p:nvPr/>
                  </p:nvSpPr>
                  <p:spPr>
                    <a:xfrm>
                      <a:off x="6600825" y="2409825"/>
                      <a:ext cx="247650" cy="247650"/>
                    </a:xfrm>
                    <a:prstGeom prst="star5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8" name="Étoile à 5 branches 147"/>
                  <p:cNvSpPr/>
                  <p:nvPr/>
                </p:nvSpPr>
                <p:spPr>
                  <a:xfrm>
                    <a:off x="6019800" y="2686050"/>
                    <a:ext cx="247650" cy="247650"/>
                  </a:xfrm>
                  <a:prstGeom prst="star5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Étoile à 5 branches 152"/>
                  <p:cNvSpPr/>
                  <p:nvPr/>
                </p:nvSpPr>
                <p:spPr>
                  <a:xfrm>
                    <a:off x="5705475" y="3276600"/>
                    <a:ext cx="247650" cy="247650"/>
                  </a:xfrm>
                  <a:prstGeom prst="star5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" name="Étoile à 5 branches 153"/>
                  <p:cNvSpPr/>
                  <p:nvPr/>
                </p:nvSpPr>
                <p:spPr>
                  <a:xfrm>
                    <a:off x="5181600" y="3543300"/>
                    <a:ext cx="247650" cy="247650"/>
                  </a:xfrm>
                  <a:prstGeom prst="star5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" name="Étoile à 5 branches 155"/>
                  <p:cNvSpPr/>
                  <p:nvPr/>
                </p:nvSpPr>
                <p:spPr>
                  <a:xfrm>
                    <a:off x="5727187" y="2993998"/>
                    <a:ext cx="247650" cy="247650"/>
                  </a:xfrm>
                  <a:prstGeom prst="star5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222" name="Groupe 221"/>
              <p:cNvGrpSpPr/>
              <p:nvPr/>
            </p:nvGrpSpPr>
            <p:grpSpPr>
              <a:xfrm>
                <a:off x="3975652" y="1979875"/>
                <a:ext cx="4937760" cy="2870421"/>
                <a:chOff x="3975652" y="1979875"/>
                <a:chExt cx="4937760" cy="2870421"/>
              </a:xfrm>
            </p:grpSpPr>
            <p:grpSp>
              <p:nvGrpSpPr>
                <p:cNvPr id="221" name="Groupe 220"/>
                <p:cNvGrpSpPr/>
                <p:nvPr/>
              </p:nvGrpSpPr>
              <p:grpSpPr>
                <a:xfrm>
                  <a:off x="6920285" y="1979875"/>
                  <a:ext cx="1977225" cy="583096"/>
                  <a:chOff x="6920285" y="1979875"/>
                  <a:chExt cx="1977225" cy="583096"/>
                </a:xfrm>
              </p:grpSpPr>
              <p:cxnSp>
                <p:nvCxnSpPr>
                  <p:cNvPr id="195" name="Connecteur droit 194"/>
                  <p:cNvCxnSpPr/>
                  <p:nvPr/>
                </p:nvCxnSpPr>
                <p:spPr>
                  <a:xfrm>
                    <a:off x="7093695" y="1979875"/>
                    <a:ext cx="1614115" cy="0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Connecteur droit 195"/>
                  <p:cNvCxnSpPr/>
                  <p:nvPr/>
                </p:nvCxnSpPr>
                <p:spPr>
                  <a:xfrm flipV="1">
                    <a:off x="6965343" y="2275399"/>
                    <a:ext cx="1838076" cy="1269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Connecteur droit 196"/>
                  <p:cNvCxnSpPr/>
                  <p:nvPr/>
                </p:nvCxnSpPr>
                <p:spPr>
                  <a:xfrm flipV="1">
                    <a:off x="6920285" y="2560320"/>
                    <a:ext cx="1977225" cy="2651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0" name="Groupe 219"/>
                <p:cNvGrpSpPr/>
                <p:nvPr/>
              </p:nvGrpSpPr>
              <p:grpSpPr>
                <a:xfrm>
                  <a:off x="5999261" y="2827713"/>
                  <a:ext cx="2914151" cy="579421"/>
                  <a:chOff x="5999261" y="2827713"/>
                  <a:chExt cx="2914151" cy="579421"/>
                </a:xfrm>
              </p:grpSpPr>
              <p:cxnSp>
                <p:nvCxnSpPr>
                  <p:cNvPr id="201" name="Connecteur droit 200"/>
                  <p:cNvCxnSpPr/>
                  <p:nvPr/>
                </p:nvCxnSpPr>
                <p:spPr>
                  <a:xfrm flipV="1">
                    <a:off x="5999261" y="3395207"/>
                    <a:ext cx="2914151" cy="11927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Connecteur droit 205"/>
                  <p:cNvCxnSpPr>
                    <a:endCxn id="123" idx="3"/>
                  </p:cNvCxnSpPr>
                  <p:nvPr/>
                </p:nvCxnSpPr>
                <p:spPr>
                  <a:xfrm flipV="1">
                    <a:off x="6347791" y="2827713"/>
                    <a:ext cx="2519315" cy="5602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Connecteur droit 204"/>
                  <p:cNvCxnSpPr>
                    <a:endCxn id="122" idx="3"/>
                  </p:cNvCxnSpPr>
                  <p:nvPr/>
                </p:nvCxnSpPr>
                <p:spPr>
                  <a:xfrm>
                    <a:off x="6058894" y="3120608"/>
                    <a:ext cx="2816836" cy="0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8" name="Groupe 217"/>
                <p:cNvGrpSpPr/>
                <p:nvPr/>
              </p:nvGrpSpPr>
              <p:grpSpPr>
                <a:xfrm>
                  <a:off x="3975652" y="4256599"/>
                  <a:ext cx="2989691" cy="593697"/>
                  <a:chOff x="3975652" y="4256599"/>
                  <a:chExt cx="2989691" cy="593697"/>
                </a:xfrm>
              </p:grpSpPr>
              <p:cxnSp>
                <p:nvCxnSpPr>
                  <p:cNvPr id="204" name="Connecteur droit 203"/>
                  <p:cNvCxnSpPr/>
                  <p:nvPr/>
                </p:nvCxnSpPr>
                <p:spPr>
                  <a:xfrm flipV="1">
                    <a:off x="3975652" y="4834393"/>
                    <a:ext cx="2798859" cy="15903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Connecteur droit 210"/>
                  <p:cNvCxnSpPr/>
                  <p:nvPr/>
                </p:nvCxnSpPr>
                <p:spPr>
                  <a:xfrm>
                    <a:off x="4525617" y="4541520"/>
                    <a:ext cx="2439726" cy="6626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Connecteur droit 211"/>
                  <p:cNvCxnSpPr/>
                  <p:nvPr/>
                </p:nvCxnSpPr>
                <p:spPr>
                  <a:xfrm>
                    <a:off x="4805238" y="4256599"/>
                    <a:ext cx="2024932" cy="5300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9" name="Groupe 218"/>
                <p:cNvGrpSpPr/>
                <p:nvPr/>
              </p:nvGrpSpPr>
              <p:grpSpPr>
                <a:xfrm>
                  <a:off x="5367599" y="3694706"/>
                  <a:ext cx="2232894" cy="284922"/>
                  <a:chOff x="5367599" y="3694706"/>
                  <a:chExt cx="2232894" cy="284922"/>
                </a:xfrm>
              </p:grpSpPr>
              <p:cxnSp>
                <p:nvCxnSpPr>
                  <p:cNvPr id="202" name="Connecteur droit 201"/>
                  <p:cNvCxnSpPr/>
                  <p:nvPr/>
                </p:nvCxnSpPr>
                <p:spPr>
                  <a:xfrm>
                    <a:off x="5412189" y="3694706"/>
                    <a:ext cx="1974573" cy="10602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Connecteur droit 212"/>
                  <p:cNvCxnSpPr/>
                  <p:nvPr/>
                </p:nvCxnSpPr>
                <p:spPr>
                  <a:xfrm flipV="1">
                    <a:off x="5367599" y="3964838"/>
                    <a:ext cx="2232894" cy="14790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03" name="Groupe 202"/>
          <p:cNvGrpSpPr/>
          <p:nvPr/>
        </p:nvGrpSpPr>
        <p:grpSpPr>
          <a:xfrm>
            <a:off x="6390641" y="2681643"/>
            <a:ext cx="1399159" cy="1407105"/>
            <a:chOff x="4866640" y="2681642"/>
            <a:chExt cx="1399159" cy="1407105"/>
          </a:xfrm>
        </p:grpSpPr>
        <p:sp>
          <p:nvSpPr>
            <p:cNvPr id="228" name="Étoile à 5 branches 227"/>
            <p:cNvSpPr/>
            <p:nvPr/>
          </p:nvSpPr>
          <p:spPr>
            <a:xfrm>
              <a:off x="4866640" y="3841097"/>
              <a:ext cx="247650" cy="24765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Étoile à 5 branches 228"/>
            <p:cNvSpPr/>
            <p:nvPr/>
          </p:nvSpPr>
          <p:spPr>
            <a:xfrm>
              <a:off x="5428691" y="3291242"/>
              <a:ext cx="247650" cy="24765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0" name="Étoile à 5 branches 229"/>
            <p:cNvSpPr/>
            <p:nvPr/>
          </p:nvSpPr>
          <p:spPr>
            <a:xfrm>
              <a:off x="5428427" y="3014271"/>
              <a:ext cx="247650" cy="24765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Étoile à 5 branches 230"/>
            <p:cNvSpPr/>
            <p:nvPr/>
          </p:nvSpPr>
          <p:spPr>
            <a:xfrm>
              <a:off x="6018149" y="2681642"/>
              <a:ext cx="247650" cy="24765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6" name="Groupe 235"/>
          <p:cNvGrpSpPr/>
          <p:nvPr/>
        </p:nvGrpSpPr>
        <p:grpSpPr>
          <a:xfrm>
            <a:off x="2008322" y="1828191"/>
            <a:ext cx="6398785" cy="2562805"/>
            <a:chOff x="484322" y="1828190"/>
            <a:chExt cx="6398785" cy="2562805"/>
          </a:xfrm>
        </p:grpSpPr>
        <p:sp>
          <p:nvSpPr>
            <p:cNvPr id="207" name="Étoile à 5 branches 206"/>
            <p:cNvSpPr/>
            <p:nvPr/>
          </p:nvSpPr>
          <p:spPr>
            <a:xfrm>
              <a:off x="484322" y="3740839"/>
              <a:ext cx="247650" cy="247650"/>
            </a:xfrm>
            <a:prstGeom prst="star5">
              <a:avLst/>
            </a:prstGeom>
            <a:solidFill>
              <a:srgbClr val="34A2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705048" y="3686657"/>
              <a:ext cx="24553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dirty="0">
                  <a:solidFill>
                    <a:srgbClr val="000000"/>
                  </a:solidFill>
                  <a:latin typeface="Andalus" panose="02020603050405020304" pitchFamily="18" charset="-78"/>
                  <a:ea typeface="ＭＳ Ｐゴシック"/>
                  <a:cs typeface="Andalus" panose="02020603050405020304" pitchFamily="18" charset="-78"/>
                </a:rPr>
                <a:t>A/Q = 7 (NEWGAIN)</a:t>
              </a:r>
              <a:endParaRPr lang="en-US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235" name="Groupe 234"/>
            <p:cNvGrpSpPr/>
            <p:nvPr/>
          </p:nvGrpSpPr>
          <p:grpSpPr>
            <a:xfrm>
              <a:off x="4291395" y="1828190"/>
              <a:ext cx="2591712" cy="2562805"/>
              <a:chOff x="4291395" y="1828190"/>
              <a:chExt cx="2591712" cy="2562805"/>
            </a:xfrm>
          </p:grpSpPr>
          <p:grpSp>
            <p:nvGrpSpPr>
              <p:cNvPr id="234" name="Groupe 233"/>
              <p:cNvGrpSpPr/>
              <p:nvPr/>
            </p:nvGrpSpPr>
            <p:grpSpPr>
              <a:xfrm>
                <a:off x="4291395" y="2686932"/>
                <a:ext cx="1979708" cy="1704063"/>
                <a:chOff x="4291395" y="2686932"/>
                <a:chExt cx="1979708" cy="1704063"/>
              </a:xfrm>
            </p:grpSpPr>
            <p:sp>
              <p:nvSpPr>
                <p:cNvPr id="209" name="Étoile à 5 branches 208"/>
                <p:cNvSpPr/>
                <p:nvPr/>
              </p:nvSpPr>
              <p:spPr>
                <a:xfrm>
                  <a:off x="5435057" y="3283279"/>
                  <a:ext cx="247650" cy="247650"/>
                </a:xfrm>
                <a:prstGeom prst="star5">
                  <a:avLst/>
                </a:prstGeom>
                <a:solidFill>
                  <a:srgbClr val="34A21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Étoile à 5 branches 209"/>
                <p:cNvSpPr/>
                <p:nvPr/>
              </p:nvSpPr>
              <p:spPr>
                <a:xfrm>
                  <a:off x="6023453" y="2686932"/>
                  <a:ext cx="247650" cy="247650"/>
                </a:xfrm>
                <a:prstGeom prst="star5">
                  <a:avLst/>
                </a:prstGeom>
                <a:solidFill>
                  <a:srgbClr val="34A21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6" name="Étoile à 5 branches 215"/>
                <p:cNvSpPr/>
                <p:nvPr/>
              </p:nvSpPr>
              <p:spPr>
                <a:xfrm>
                  <a:off x="4878466" y="3577477"/>
                  <a:ext cx="247650" cy="247650"/>
                </a:xfrm>
                <a:prstGeom prst="star5">
                  <a:avLst/>
                </a:prstGeom>
                <a:solidFill>
                  <a:srgbClr val="34A21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Étoile à 5 branches 216"/>
                <p:cNvSpPr/>
                <p:nvPr/>
              </p:nvSpPr>
              <p:spPr>
                <a:xfrm>
                  <a:off x="4291395" y="4143345"/>
                  <a:ext cx="247650" cy="247650"/>
                </a:xfrm>
                <a:prstGeom prst="star5">
                  <a:avLst/>
                </a:prstGeom>
                <a:solidFill>
                  <a:srgbClr val="34A21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3" name="Groupe 232"/>
              <p:cNvGrpSpPr/>
              <p:nvPr/>
            </p:nvGrpSpPr>
            <p:grpSpPr>
              <a:xfrm>
                <a:off x="6303074" y="1828190"/>
                <a:ext cx="580033" cy="853275"/>
                <a:chOff x="6303074" y="1828190"/>
                <a:chExt cx="580033" cy="853275"/>
              </a:xfrm>
            </p:grpSpPr>
            <p:sp>
              <p:nvSpPr>
                <p:cNvPr id="214" name="Étoile à 5 branches 213"/>
                <p:cNvSpPr/>
                <p:nvPr/>
              </p:nvSpPr>
              <p:spPr>
                <a:xfrm>
                  <a:off x="6635457" y="1828190"/>
                  <a:ext cx="247650" cy="247650"/>
                </a:xfrm>
                <a:prstGeom prst="star5">
                  <a:avLst/>
                </a:prstGeom>
                <a:solidFill>
                  <a:srgbClr val="34A21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Étoile à 5 branches 214"/>
                <p:cNvSpPr/>
                <p:nvPr/>
              </p:nvSpPr>
              <p:spPr>
                <a:xfrm>
                  <a:off x="6344020" y="2130340"/>
                  <a:ext cx="247650" cy="247650"/>
                </a:xfrm>
                <a:prstGeom prst="star5">
                  <a:avLst/>
                </a:prstGeom>
                <a:solidFill>
                  <a:srgbClr val="34A21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2" name="Étoile à 5 branches 231"/>
                <p:cNvSpPr/>
                <p:nvPr/>
              </p:nvSpPr>
              <p:spPr>
                <a:xfrm>
                  <a:off x="6303074" y="2433815"/>
                  <a:ext cx="247650" cy="247650"/>
                </a:xfrm>
                <a:prstGeom prst="star5">
                  <a:avLst/>
                </a:prstGeom>
                <a:solidFill>
                  <a:srgbClr val="34A21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41" name="Rectangle 240"/>
          <p:cNvSpPr/>
          <p:nvPr/>
        </p:nvSpPr>
        <p:spPr>
          <a:xfrm>
            <a:off x="-70945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NEWGAIN Project - Scientific Goals: </a:t>
            </a:r>
            <a:r>
              <a:rPr lang="en-US" sz="2000" b="1" dirty="0">
                <a:solidFill>
                  <a:srgbClr val="C55A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N=Z physics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6" name="Étoile à 5 branches 245"/>
          <p:cNvSpPr/>
          <p:nvPr/>
        </p:nvSpPr>
        <p:spPr>
          <a:xfrm>
            <a:off x="6951364" y="3012854"/>
            <a:ext cx="247650" cy="247650"/>
          </a:xfrm>
          <a:prstGeom prst="star5">
            <a:avLst/>
          </a:prstGeom>
          <a:solidFill>
            <a:srgbClr val="34A2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7" name="Étoile à 5 branches 246"/>
          <p:cNvSpPr/>
          <p:nvPr/>
        </p:nvSpPr>
        <p:spPr>
          <a:xfrm>
            <a:off x="6397012" y="3832407"/>
            <a:ext cx="247650" cy="247650"/>
          </a:xfrm>
          <a:prstGeom prst="star5">
            <a:avLst/>
          </a:prstGeom>
          <a:solidFill>
            <a:srgbClr val="34A2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10</a:t>
            </a:fld>
            <a:endParaRPr lang="fr-FR"/>
          </a:p>
        </p:txBody>
      </p:sp>
      <p:sp>
        <p:nvSpPr>
          <p:cNvPr id="226" name="ZoneTexte 225"/>
          <p:cNvSpPr txBox="1"/>
          <p:nvPr/>
        </p:nvSpPr>
        <p:spPr>
          <a:xfrm>
            <a:off x="430064" y="758034"/>
            <a:ext cx="785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to nuclei unavailable for other facilities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27" name="Étoile à 5 branches 226"/>
          <p:cNvSpPr/>
          <p:nvPr/>
        </p:nvSpPr>
        <p:spPr>
          <a:xfrm>
            <a:off x="8423403" y="1819273"/>
            <a:ext cx="247650" cy="24765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852A865-E4C0-5F61-AE9E-237AC9B912E3}"/>
              </a:ext>
            </a:extLst>
          </p:cNvPr>
          <p:cNvSpPr txBox="1"/>
          <p:nvPr/>
        </p:nvSpPr>
        <p:spPr>
          <a:xfrm>
            <a:off x="0" y="6579030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I. Stefan                                                                                                                                                 GCM 2022</a:t>
            </a:r>
          </a:p>
        </p:txBody>
      </p:sp>
    </p:spTree>
    <p:extLst>
      <p:ext uri="{BB962C8B-B14F-4D97-AF65-F5344CB8AC3E}">
        <p14:creationId xmlns:p14="http://schemas.microsoft.com/office/powerpoint/2010/main" val="91450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BBA17A4-C450-0A10-B6EF-4FF884763765}"/>
              </a:ext>
            </a:extLst>
          </p:cNvPr>
          <p:cNvSpPr txBox="1"/>
          <p:nvPr/>
        </p:nvSpPr>
        <p:spPr>
          <a:xfrm>
            <a:off x="0" y="6579030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I. Stefan                                                                                                                                                 GCM 2022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63705" y="4791247"/>
            <a:ext cx="1980803" cy="510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60422" y="4791247"/>
            <a:ext cx="1803283" cy="510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2733964" y="5449091"/>
            <a:ext cx="5772728" cy="10344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2AD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89532" y="1357413"/>
            <a:ext cx="5441711" cy="15982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11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89532" y="656988"/>
            <a:ext cx="5591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Comparison with FRIB (USA)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 change between A/Q=6 and A/Q=7</a:t>
            </a:r>
          </a:p>
          <a:p>
            <a:pPr algn="ctr"/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sz="1600" dirty="0">
                <a:solidFill>
                  <a:srgbClr val="7030A0"/>
                </a:solidFill>
              </a:rPr>
              <a:t>Takes into account :</a:t>
            </a:r>
          </a:p>
          <a:p>
            <a:pPr algn="ctr"/>
            <a:r>
              <a:rPr lang="en-GB" sz="1600" dirty="0">
                <a:solidFill>
                  <a:srgbClr val="7030A0"/>
                </a:solidFill>
              </a:rPr>
              <a:t>Production cross-section</a:t>
            </a:r>
          </a:p>
          <a:p>
            <a:pPr algn="ctr"/>
            <a:r>
              <a:rPr lang="en-GB" sz="1600" dirty="0">
                <a:solidFill>
                  <a:srgbClr val="7030A0"/>
                </a:solidFill>
              </a:rPr>
              <a:t>Transmission/efficiency to S3 – LEB (dependent on the T</a:t>
            </a:r>
            <a:r>
              <a:rPr lang="en-GB" sz="1600" baseline="-25000" dirty="0">
                <a:solidFill>
                  <a:srgbClr val="7030A0"/>
                </a:solidFill>
              </a:rPr>
              <a:t>1/2</a:t>
            </a:r>
            <a:r>
              <a:rPr lang="en-GB" sz="1600" dirty="0">
                <a:solidFill>
                  <a:srgbClr val="7030A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67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NEWGAIN Project - Scientific Goals: </a:t>
            </a:r>
            <a:r>
              <a:rPr lang="en-US" sz="2000" b="1" dirty="0">
                <a:solidFill>
                  <a:srgbClr val="C55A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Implications for N=Z physics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422" y="278674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fr-FR" sz="1400" b="1" i="1" dirty="0"/>
              <a:t>S3 LEB rates:</a:t>
            </a:r>
            <a:endParaRPr lang="en-US" sz="1400" b="1" i="1" dirty="0"/>
          </a:p>
          <a:p>
            <a:r>
              <a:rPr lang="en-US" sz="1400" dirty="0">
                <a:hlinkClick r:id="rId2"/>
              </a:rPr>
              <a:t>https://www.ganil-spiral2.eu/scientists/ganil-spiral-2-facilities/available-beams/</a:t>
            </a:r>
            <a:endParaRPr lang="en-US" sz="1400" dirty="0"/>
          </a:p>
          <a:p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409265"/>
              </p:ext>
            </p:extLst>
          </p:nvPr>
        </p:nvGraphicFramePr>
        <p:xfrm>
          <a:off x="6471258" y="732913"/>
          <a:ext cx="5462125" cy="3939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037">
                  <a:extLst>
                    <a:ext uri="{9D8B030D-6E8A-4147-A177-3AD203B41FA5}">
                      <a16:colId xmlns:a16="http://schemas.microsoft.com/office/drawing/2014/main" val="2689269763"/>
                    </a:ext>
                  </a:extLst>
                </a:gridCol>
                <a:gridCol w="1136854">
                  <a:extLst>
                    <a:ext uri="{9D8B030D-6E8A-4147-A177-3AD203B41FA5}">
                      <a16:colId xmlns:a16="http://schemas.microsoft.com/office/drawing/2014/main" val="1121487382"/>
                    </a:ext>
                  </a:extLst>
                </a:gridCol>
                <a:gridCol w="1189123">
                  <a:extLst>
                    <a:ext uri="{9D8B030D-6E8A-4147-A177-3AD203B41FA5}">
                      <a16:colId xmlns:a16="http://schemas.microsoft.com/office/drawing/2014/main" val="3521875231"/>
                    </a:ext>
                  </a:extLst>
                </a:gridCol>
                <a:gridCol w="784037">
                  <a:extLst>
                    <a:ext uri="{9D8B030D-6E8A-4147-A177-3AD203B41FA5}">
                      <a16:colId xmlns:a16="http://schemas.microsoft.com/office/drawing/2014/main" val="963470413"/>
                    </a:ext>
                  </a:extLst>
                </a:gridCol>
                <a:gridCol w="784037">
                  <a:extLst>
                    <a:ext uri="{9D8B030D-6E8A-4147-A177-3AD203B41FA5}">
                      <a16:colId xmlns:a16="http://schemas.microsoft.com/office/drawing/2014/main" val="987881238"/>
                    </a:ext>
                  </a:extLst>
                </a:gridCol>
                <a:gridCol w="784037">
                  <a:extLst>
                    <a:ext uri="{9D8B030D-6E8A-4147-A177-3AD203B41FA5}">
                      <a16:colId xmlns:a16="http://schemas.microsoft.com/office/drawing/2014/main" val="2454547469"/>
                    </a:ext>
                  </a:extLst>
                </a:gridCol>
              </a:tblGrid>
              <a:tr h="233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Rates</a:t>
                      </a:r>
                      <a:r>
                        <a:rPr lang="en-US" sz="1400" baseline="0" dirty="0">
                          <a:solidFill>
                            <a:srgbClr val="7030A0"/>
                          </a:solidFill>
                          <a:effectLst/>
                        </a:rPr>
                        <a:t> (</a:t>
                      </a:r>
                      <a:r>
                        <a:rPr lang="en-US" sz="1400" baseline="0" dirty="0" err="1">
                          <a:solidFill>
                            <a:srgbClr val="7030A0"/>
                          </a:solidFill>
                          <a:effectLst/>
                        </a:rPr>
                        <a:t>pps</a:t>
                      </a:r>
                      <a:r>
                        <a:rPr lang="en-US" sz="1400" baseline="0" dirty="0">
                          <a:solidFill>
                            <a:srgbClr val="7030A0"/>
                          </a:solidFill>
                          <a:effectLst/>
                        </a:rPr>
                        <a:t>)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S3 LEB (A/Q=3)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S3 LEB (A/Q=7)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FRIB1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FRIB2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FRIB Final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45314973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solidFill>
                            <a:srgbClr val="FFC000"/>
                          </a:solidFill>
                          <a:effectLst/>
                        </a:rPr>
                        <a:t>100</a:t>
                      </a:r>
                      <a:r>
                        <a:rPr lang="fr-FR" sz="1400" dirty="0">
                          <a:solidFill>
                            <a:srgbClr val="FFC000"/>
                          </a:solidFill>
                          <a:effectLst/>
                        </a:rPr>
                        <a:t>Sn</a:t>
                      </a:r>
                      <a:endParaRPr lang="en-US" sz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22296510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effectLst/>
                        </a:rPr>
                        <a:t>101</a:t>
                      </a:r>
                      <a:r>
                        <a:rPr lang="fr-FR" sz="1400" dirty="0">
                          <a:effectLst/>
                        </a:rPr>
                        <a:t>Sn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6533514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effectLst/>
                        </a:rPr>
                        <a:t>97</a:t>
                      </a:r>
                      <a:r>
                        <a:rPr lang="fr-FR" sz="1400" dirty="0">
                          <a:effectLst/>
                        </a:rPr>
                        <a:t>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94056137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solidFill>
                            <a:srgbClr val="FFC000"/>
                          </a:solidFill>
                          <a:effectLst/>
                        </a:rPr>
                        <a:t>98</a:t>
                      </a:r>
                      <a:r>
                        <a:rPr lang="fr-FR" sz="1400" dirty="0">
                          <a:solidFill>
                            <a:srgbClr val="FFC000"/>
                          </a:solidFill>
                          <a:effectLst/>
                        </a:rPr>
                        <a:t>In</a:t>
                      </a:r>
                      <a:endParaRPr lang="en-US" sz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45709877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effectLst/>
                        </a:rPr>
                        <a:t>99</a:t>
                      </a:r>
                      <a:r>
                        <a:rPr lang="fr-FR" sz="1400" dirty="0">
                          <a:effectLst/>
                        </a:rPr>
                        <a:t>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41506650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effectLst/>
                        </a:rPr>
                        <a:t>100</a:t>
                      </a:r>
                      <a:r>
                        <a:rPr lang="fr-FR" sz="1400" dirty="0">
                          <a:effectLst/>
                        </a:rPr>
                        <a:t>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1209789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effectLst/>
                        </a:rPr>
                        <a:t>98</a:t>
                      </a:r>
                      <a:r>
                        <a:rPr lang="fr-FR" sz="1400" dirty="0">
                          <a:effectLst/>
                        </a:rPr>
                        <a:t>Cd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505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105000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8189906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effectLst/>
                        </a:rPr>
                        <a:t>97</a:t>
                      </a:r>
                      <a:r>
                        <a:rPr lang="fr-FR" sz="1400" dirty="0">
                          <a:effectLst/>
                        </a:rPr>
                        <a:t>Cd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75111646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solidFill>
                            <a:srgbClr val="FFC000"/>
                          </a:solidFill>
                          <a:effectLst/>
                        </a:rPr>
                        <a:t>96</a:t>
                      </a:r>
                      <a:r>
                        <a:rPr lang="fr-FR" sz="1400" dirty="0">
                          <a:solidFill>
                            <a:srgbClr val="FFC000"/>
                          </a:solidFill>
                          <a:effectLst/>
                        </a:rPr>
                        <a:t>Cd</a:t>
                      </a:r>
                      <a:r>
                        <a:rPr lang="fr-FR" sz="1400" dirty="0">
                          <a:solidFill>
                            <a:srgbClr val="FF00FF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16762550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effectLst/>
                        </a:rPr>
                        <a:t>95</a:t>
                      </a:r>
                      <a:r>
                        <a:rPr lang="fr-FR" sz="1400" dirty="0">
                          <a:effectLst/>
                        </a:rPr>
                        <a:t>Cd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99084516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solidFill>
                            <a:srgbClr val="FFC000"/>
                          </a:solidFill>
                          <a:effectLst/>
                        </a:rPr>
                        <a:t>94</a:t>
                      </a:r>
                      <a:r>
                        <a:rPr lang="fr-FR" sz="1400" dirty="0">
                          <a:solidFill>
                            <a:srgbClr val="FFC000"/>
                          </a:solidFill>
                          <a:effectLst/>
                        </a:rPr>
                        <a:t>Ag</a:t>
                      </a:r>
                      <a:endParaRPr lang="en-US" sz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17166162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effectLst/>
                        </a:rPr>
                        <a:t>95</a:t>
                      </a:r>
                      <a:r>
                        <a:rPr lang="fr-FR" sz="1400" dirty="0">
                          <a:effectLst/>
                        </a:rPr>
                        <a:t>Ag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4350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788392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effectLst/>
                        </a:rPr>
                        <a:t>91</a:t>
                      </a:r>
                      <a:r>
                        <a:rPr lang="fr-FR" sz="1400" dirty="0">
                          <a:effectLst/>
                        </a:rPr>
                        <a:t>Pd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88857768"/>
                  </a:ext>
                </a:extLst>
              </a:tr>
              <a:tr h="233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solidFill>
                            <a:srgbClr val="FFC000"/>
                          </a:solidFill>
                          <a:effectLst/>
                        </a:rPr>
                        <a:t>92</a:t>
                      </a:r>
                      <a:r>
                        <a:rPr lang="fr-FR" sz="1400" dirty="0">
                          <a:solidFill>
                            <a:srgbClr val="FFC000"/>
                          </a:solidFill>
                          <a:effectLst/>
                        </a:rPr>
                        <a:t>Pd</a:t>
                      </a:r>
                      <a:endParaRPr lang="en-US" sz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26790884"/>
                  </a:ext>
                </a:extLst>
              </a:tr>
              <a:tr h="244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aseline="30000" dirty="0">
                          <a:solidFill>
                            <a:srgbClr val="FFC000"/>
                          </a:solidFill>
                          <a:effectLst/>
                        </a:rPr>
                        <a:t>90</a:t>
                      </a:r>
                      <a:r>
                        <a:rPr lang="fr-FR" sz="1400" dirty="0">
                          <a:solidFill>
                            <a:srgbClr val="FFC000"/>
                          </a:solidFill>
                          <a:effectLst/>
                        </a:rPr>
                        <a:t>Rh</a:t>
                      </a:r>
                      <a:endParaRPr lang="en-US" sz="1200" dirty="0"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43352123"/>
                  </a:ext>
                </a:extLst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117273" y="5781661"/>
            <a:ext cx="5006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Highly competitive - Leadership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83947" y="3991028"/>
            <a:ext cx="55472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FRIB Estimated Rates Version 2.01: </a:t>
            </a:r>
            <a:r>
              <a:rPr lang="en-US" sz="1400" dirty="0">
                <a:hlinkClick r:id="rId3"/>
              </a:rPr>
              <a:t>https://groups.nscl.msu.edu/frib/rates/fribrates.html</a:t>
            </a:r>
            <a:endParaRPr lang="en-US" sz="1400" dirty="0"/>
          </a:p>
          <a:p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564060" y="4858962"/>
            <a:ext cx="683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C000"/>
                </a:solidFill>
              </a:rPr>
              <a:t>N=Z nucleus</a:t>
            </a:r>
            <a:r>
              <a:rPr lang="en-GB" sz="1600" b="1" dirty="0">
                <a:solidFill>
                  <a:srgbClr val="FF00FF"/>
                </a:solidFill>
              </a:rPr>
              <a:t>	</a:t>
            </a:r>
            <a:r>
              <a:rPr lang="en-GB" sz="1600" b="1" dirty="0">
                <a:solidFill>
                  <a:srgbClr val="C00000"/>
                </a:solidFill>
              </a:rPr>
              <a:t>Highest</a:t>
            </a:r>
            <a:r>
              <a:rPr lang="fr-FR" sz="1600" b="1" dirty="0">
                <a:solidFill>
                  <a:srgbClr val="C00000"/>
                </a:solidFill>
              </a:rPr>
              <a:t> </a:t>
            </a:r>
            <a:r>
              <a:rPr lang="en-GB" sz="1600" b="1" dirty="0">
                <a:solidFill>
                  <a:srgbClr val="C00000"/>
                </a:solidFill>
              </a:rPr>
              <a:t>intensity</a:t>
            </a:r>
            <a:r>
              <a:rPr lang="en-GB" sz="1600" b="1" dirty="0">
                <a:solidFill>
                  <a:srgbClr val="FF00FF"/>
                </a:solidFill>
              </a:rPr>
              <a:t> </a:t>
            </a:r>
          </a:p>
          <a:p>
            <a:endParaRPr lang="fr-FR" sz="1200" b="1" dirty="0">
              <a:solidFill>
                <a:srgbClr val="0000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AAF6F08-CA78-014F-F582-0DB4B3558DD7}"/>
              </a:ext>
            </a:extLst>
          </p:cNvPr>
          <p:cNvSpPr txBox="1"/>
          <p:nvPr/>
        </p:nvSpPr>
        <p:spPr>
          <a:xfrm>
            <a:off x="10224511" y="4861897"/>
            <a:ext cx="197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7030A0"/>
                </a:solidFill>
              </a:rPr>
              <a:t>L. Caceres 2021 </a:t>
            </a:r>
          </a:p>
        </p:txBody>
      </p:sp>
    </p:spTree>
    <p:extLst>
      <p:ext uri="{BB962C8B-B14F-4D97-AF65-F5344CB8AC3E}">
        <p14:creationId xmlns:p14="http://schemas.microsoft.com/office/powerpoint/2010/main" val="3208724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8B12C7E-2C75-1867-1D64-3796F3766891}"/>
              </a:ext>
            </a:extLst>
          </p:cNvPr>
          <p:cNvSpPr txBox="1"/>
          <p:nvPr/>
        </p:nvSpPr>
        <p:spPr>
          <a:xfrm>
            <a:off x="0" y="6579030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I. Stefan                                                                                                                                                 GCM 2022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63333" y="4253412"/>
            <a:ext cx="3737175" cy="413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1" name="chart-6.png" descr="chart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030" y="1770568"/>
            <a:ext cx="9144001" cy="485804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Ligne"/>
          <p:cNvSpPr/>
          <p:nvPr/>
        </p:nvSpPr>
        <p:spPr>
          <a:xfrm flipV="1">
            <a:off x="7512246" y="2840451"/>
            <a:ext cx="1" cy="2435195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547" dirty="0"/>
          </a:p>
        </p:txBody>
      </p:sp>
      <p:sp>
        <p:nvSpPr>
          <p:cNvPr id="163" name="Ligne"/>
          <p:cNvSpPr/>
          <p:nvPr/>
        </p:nvSpPr>
        <p:spPr>
          <a:xfrm flipV="1">
            <a:off x="7305950" y="2849380"/>
            <a:ext cx="1" cy="2435195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547" dirty="0"/>
          </a:p>
        </p:txBody>
      </p:sp>
      <p:sp>
        <p:nvSpPr>
          <p:cNvPr id="164" name="Ligne"/>
          <p:cNvSpPr/>
          <p:nvPr/>
        </p:nvSpPr>
        <p:spPr>
          <a:xfrm flipV="1">
            <a:off x="5459592" y="3934931"/>
            <a:ext cx="1" cy="2435195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547" dirty="0"/>
          </a:p>
        </p:txBody>
      </p:sp>
      <p:sp>
        <p:nvSpPr>
          <p:cNvPr id="165" name="Ligne"/>
          <p:cNvSpPr/>
          <p:nvPr/>
        </p:nvSpPr>
        <p:spPr>
          <a:xfrm flipV="1">
            <a:off x="5253296" y="3943861"/>
            <a:ext cx="1" cy="2435195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547" dirty="0"/>
          </a:p>
        </p:txBody>
      </p:sp>
      <p:pic>
        <p:nvPicPr>
          <p:cNvPr id="166" name="Rectangle aux angles arrondis" descr="Rectangle aux angles arrondis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07148" y="5479758"/>
            <a:ext cx="895022" cy="254549"/>
          </a:xfrm>
          <a:prstGeom prst="rect">
            <a:avLst/>
          </a:prstGeom>
        </p:spPr>
      </p:pic>
      <p:pic>
        <p:nvPicPr>
          <p:cNvPr id="168" name="Rectangle aux angles arrondis" descr="Rectangle aux angles arrondis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634633" y="4253412"/>
            <a:ext cx="1293276" cy="254550"/>
          </a:xfrm>
          <a:prstGeom prst="rect">
            <a:avLst/>
          </a:prstGeom>
        </p:spPr>
      </p:pic>
      <p:pic>
        <p:nvPicPr>
          <p:cNvPr id="170" name="Rectangle aux angles arrondis" descr="Rectangle aux angles arrondis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205884" y="5080317"/>
            <a:ext cx="1483195" cy="254549"/>
          </a:xfrm>
          <a:prstGeom prst="rect">
            <a:avLst/>
          </a:prstGeom>
        </p:spPr>
      </p:pic>
      <p:pic>
        <p:nvPicPr>
          <p:cNvPr id="172" name="Rectangle aux angles arrondis" descr="Rectangle aux angles arrondis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820207" y="4469933"/>
            <a:ext cx="254549" cy="254549"/>
          </a:xfrm>
          <a:prstGeom prst="rect">
            <a:avLst/>
          </a:prstGeom>
        </p:spPr>
      </p:pic>
      <p:pic>
        <p:nvPicPr>
          <p:cNvPr id="174" name="Rectangle aux angles arrondis" descr="Rectangle aux angles arrondis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272895" y="4253412"/>
            <a:ext cx="254549" cy="254550"/>
          </a:xfrm>
          <a:prstGeom prst="rect">
            <a:avLst/>
          </a:prstGeom>
        </p:spPr>
      </p:pic>
      <p:pic>
        <p:nvPicPr>
          <p:cNvPr id="176" name="Rectangle aux angles arrondis" descr="Rectangle aux angles arrondis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689611" y="3853923"/>
            <a:ext cx="254550" cy="254549"/>
          </a:xfrm>
          <a:prstGeom prst="rect">
            <a:avLst/>
          </a:prstGeom>
        </p:spPr>
      </p:pic>
      <p:pic>
        <p:nvPicPr>
          <p:cNvPr id="178" name="Rectangle aux angles arrondis" descr="Rectangle aux angles arrondis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097402" y="3404796"/>
            <a:ext cx="254549" cy="254550"/>
          </a:xfrm>
          <a:prstGeom prst="rect">
            <a:avLst/>
          </a:prstGeom>
        </p:spPr>
      </p:pic>
      <p:pic>
        <p:nvPicPr>
          <p:cNvPr id="180" name="Rectangle aux angles arrondis" descr="Rectangle aux angles arrondis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311835" y="3409838"/>
            <a:ext cx="254550" cy="254550"/>
          </a:xfrm>
          <a:prstGeom prst="rect">
            <a:avLst/>
          </a:prstGeom>
        </p:spPr>
      </p:pic>
      <p:grpSp>
        <p:nvGrpSpPr>
          <p:cNvPr id="184" name="Rectangle aux angles arrondis"/>
          <p:cNvGrpSpPr/>
          <p:nvPr/>
        </p:nvGrpSpPr>
        <p:grpSpPr>
          <a:xfrm>
            <a:off x="4826833" y="4253412"/>
            <a:ext cx="462816" cy="254550"/>
            <a:chOff x="0" y="0"/>
            <a:chExt cx="658225" cy="362024"/>
          </a:xfrm>
        </p:grpSpPr>
        <p:sp>
          <p:nvSpPr>
            <p:cNvPr id="183" name="Rectangle aux angles arrondis"/>
            <p:cNvSpPr/>
            <p:nvPr/>
          </p:nvSpPr>
          <p:spPr>
            <a:xfrm>
              <a:off x="38100" y="38100"/>
              <a:ext cx="582026" cy="285825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en-US" sz="1547" dirty="0"/>
            </a:p>
          </p:txBody>
        </p:sp>
        <p:pic>
          <p:nvPicPr>
            <p:cNvPr id="182" name="Rectangle aux angles arrondis" descr="Rectangle aux angles arrondis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658226" cy="362025"/>
            </a:xfrm>
            <a:prstGeom prst="rect">
              <a:avLst/>
            </a:prstGeom>
            <a:effectLst/>
          </p:spPr>
        </p:pic>
      </p:grpSp>
      <p:pic>
        <p:nvPicPr>
          <p:cNvPr id="185" name="Rectangle aux angles arrondis" descr="Rectangle aux angles arrondis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587910" y="5271399"/>
            <a:ext cx="254549" cy="254549"/>
          </a:xfrm>
          <a:prstGeom prst="rect">
            <a:avLst/>
          </a:prstGeom>
        </p:spPr>
      </p:pic>
      <p:pic>
        <p:nvPicPr>
          <p:cNvPr id="187" name="Rectangle aux angles arrondis" descr="Rectangle aux angles arrondis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826833" y="4866586"/>
            <a:ext cx="659339" cy="254549"/>
          </a:xfrm>
          <a:prstGeom prst="rect">
            <a:avLst/>
          </a:prstGeom>
        </p:spPr>
      </p:pic>
      <p:grpSp>
        <p:nvGrpSpPr>
          <p:cNvPr id="191" name="Rectangle aux angles arrondis"/>
          <p:cNvGrpSpPr/>
          <p:nvPr/>
        </p:nvGrpSpPr>
        <p:grpSpPr>
          <a:xfrm rot="5400000">
            <a:off x="4409441" y="4680876"/>
            <a:ext cx="254549" cy="254549"/>
            <a:chOff x="0" y="0"/>
            <a:chExt cx="362024" cy="362024"/>
          </a:xfrm>
        </p:grpSpPr>
        <p:sp>
          <p:nvSpPr>
            <p:cNvPr id="190" name="Rectangle aux angles arrondis"/>
            <p:cNvSpPr/>
            <p:nvPr/>
          </p:nvSpPr>
          <p:spPr>
            <a:xfrm>
              <a:off x="38100" y="38100"/>
              <a:ext cx="285825" cy="285825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en-US" sz="1547" dirty="0"/>
            </a:p>
          </p:txBody>
        </p:sp>
        <p:pic>
          <p:nvPicPr>
            <p:cNvPr id="189" name="Rectangle aux angles arrondis" descr="Rectangle aux angles arrondis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362025" cy="362025"/>
            </a:xfrm>
            <a:prstGeom prst="rect">
              <a:avLst/>
            </a:prstGeom>
            <a:effectLst/>
          </p:spPr>
        </p:pic>
      </p:grpSp>
      <p:pic>
        <p:nvPicPr>
          <p:cNvPr id="192" name="Rectangle aux angles arrondis" descr="Rectangle aux angles arrondis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820207" y="4666865"/>
            <a:ext cx="254549" cy="254549"/>
          </a:xfrm>
          <a:prstGeom prst="rect">
            <a:avLst/>
          </a:prstGeom>
        </p:spPr>
      </p:pic>
      <p:pic>
        <p:nvPicPr>
          <p:cNvPr id="194" name="Rectangle aux angles arrondis" descr="Rectangle aux angles arrondis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230973" y="4666865"/>
            <a:ext cx="254549" cy="254549"/>
          </a:xfrm>
          <a:prstGeom prst="rect">
            <a:avLst/>
          </a:prstGeom>
        </p:spPr>
      </p:pic>
      <p:pic>
        <p:nvPicPr>
          <p:cNvPr id="196" name="Rectangle aux angles arrondis" descr="Rectangle aux angles arrondis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230973" y="5073312"/>
            <a:ext cx="254549" cy="254549"/>
          </a:xfrm>
          <a:prstGeom prst="rect">
            <a:avLst/>
          </a:prstGeom>
        </p:spPr>
      </p:pic>
      <p:pic>
        <p:nvPicPr>
          <p:cNvPr id="198" name="Rectangle aux angles arrondis" descr="Rectangle aux angles arrondis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230973" y="4866586"/>
            <a:ext cx="254549" cy="254549"/>
          </a:xfrm>
          <a:prstGeom prst="rect">
            <a:avLst/>
          </a:prstGeom>
        </p:spPr>
      </p:pic>
      <p:sp>
        <p:nvSpPr>
          <p:cNvPr id="200" name="252Rf"/>
          <p:cNvSpPr txBox="1"/>
          <p:nvPr/>
        </p:nvSpPr>
        <p:spPr>
          <a:xfrm>
            <a:off x="4419112" y="4728833"/>
            <a:ext cx="224421" cy="158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lang="en-US" sz="562" baseline="31999" dirty="0"/>
              <a:t>252</a:t>
            </a:r>
            <a:r>
              <a:rPr lang="en-US" sz="562" dirty="0"/>
              <a:t>Rf</a:t>
            </a:r>
          </a:p>
        </p:txBody>
      </p:sp>
      <p:sp>
        <p:nvSpPr>
          <p:cNvPr id="201" name="256Sg"/>
          <p:cNvSpPr txBox="1"/>
          <p:nvPr/>
        </p:nvSpPr>
        <p:spPr>
          <a:xfrm>
            <a:off x="4821923" y="4301371"/>
            <a:ext cx="242054" cy="158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lang="en-US" sz="562" baseline="31999" dirty="0"/>
              <a:t>256</a:t>
            </a:r>
            <a:r>
              <a:rPr lang="en-US" sz="562" dirty="0"/>
              <a:t>Sg</a:t>
            </a:r>
          </a:p>
        </p:txBody>
      </p:sp>
      <p:sp>
        <p:nvSpPr>
          <p:cNvPr id="202" name="257Sg"/>
          <p:cNvSpPr txBox="1"/>
          <p:nvPr/>
        </p:nvSpPr>
        <p:spPr>
          <a:xfrm>
            <a:off x="5038535" y="4301371"/>
            <a:ext cx="242054" cy="158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lang="en-US" sz="562" baseline="31999" dirty="0"/>
              <a:t>257</a:t>
            </a:r>
            <a:r>
              <a:rPr lang="en-US" sz="562" dirty="0"/>
              <a:t>Sg</a:t>
            </a:r>
          </a:p>
        </p:txBody>
      </p:sp>
      <p:sp>
        <p:nvSpPr>
          <p:cNvPr id="203" name="268Sg"/>
          <p:cNvSpPr txBox="1"/>
          <p:nvPr/>
        </p:nvSpPr>
        <p:spPr>
          <a:xfrm>
            <a:off x="7274611" y="4301371"/>
            <a:ext cx="242054" cy="158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lang="en-US" sz="562" baseline="31999" dirty="0"/>
              <a:t>268</a:t>
            </a:r>
            <a:r>
              <a:rPr lang="en-US" sz="562" dirty="0"/>
              <a:t>Sg</a:t>
            </a:r>
          </a:p>
        </p:txBody>
      </p:sp>
      <p:sp>
        <p:nvSpPr>
          <p:cNvPr id="204" name="272Hs"/>
          <p:cNvSpPr txBox="1"/>
          <p:nvPr/>
        </p:nvSpPr>
        <p:spPr>
          <a:xfrm>
            <a:off x="7691314" y="3901880"/>
            <a:ext cx="240451" cy="158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lang="en-US" sz="562" baseline="31999" dirty="0"/>
              <a:t>272</a:t>
            </a:r>
            <a:r>
              <a:rPr lang="en-US" sz="562" dirty="0"/>
              <a:t>Hs</a:t>
            </a:r>
          </a:p>
        </p:txBody>
      </p:sp>
      <p:sp>
        <p:nvSpPr>
          <p:cNvPr id="205" name="276Ds"/>
          <p:cNvSpPr txBox="1"/>
          <p:nvPr/>
        </p:nvSpPr>
        <p:spPr>
          <a:xfrm>
            <a:off x="8103532" y="3447398"/>
            <a:ext cx="240451" cy="158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lang="en-US" sz="562" baseline="31999" dirty="0"/>
              <a:t>276</a:t>
            </a:r>
            <a:r>
              <a:rPr lang="en-US" sz="562" dirty="0"/>
              <a:t>Ds</a:t>
            </a:r>
          </a:p>
        </p:txBody>
      </p:sp>
      <p:sp>
        <p:nvSpPr>
          <p:cNvPr id="206" name="276Cn"/>
          <p:cNvSpPr txBox="1"/>
          <p:nvPr/>
        </p:nvSpPr>
        <p:spPr>
          <a:xfrm>
            <a:off x="8119227" y="3059293"/>
            <a:ext cx="245260" cy="1586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lang="en-US" sz="562" baseline="31999" dirty="0"/>
              <a:t>276</a:t>
            </a:r>
            <a:r>
              <a:rPr lang="en-US" sz="562" dirty="0"/>
              <a:t>Cn</a:t>
            </a:r>
          </a:p>
        </p:txBody>
      </p:sp>
      <p:sp>
        <p:nvSpPr>
          <p:cNvPr id="207" name="12 Letters of intent for S3…"/>
          <p:cNvSpPr txBox="1"/>
          <p:nvPr/>
        </p:nvSpPr>
        <p:spPr>
          <a:xfrm>
            <a:off x="9297412" y="4923995"/>
            <a:ext cx="2320977" cy="721159"/>
          </a:xfrm>
          <a:prstGeom prst="rect">
            <a:avLst/>
          </a:prstGeom>
          <a:ln w="5715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000"/>
            </a:pPr>
            <a:r>
              <a:rPr lang="en-US" sz="1406" b="1" dirty="0">
                <a:solidFill>
                  <a:schemeClr val="accent5">
                    <a:lumMod val="75000"/>
                  </a:schemeClr>
                </a:solidFill>
              </a:rPr>
              <a:t>12 Letters of intent for S3</a:t>
            </a:r>
          </a:p>
          <a:p>
            <a:pPr>
              <a:defRPr sz="2000"/>
            </a:pPr>
            <a:r>
              <a:rPr lang="en-US" sz="1406" b="1" dirty="0">
                <a:solidFill>
                  <a:schemeClr val="accent5">
                    <a:lumMod val="75000"/>
                  </a:schemeClr>
                </a:solidFill>
              </a:rPr>
              <a:t>1 Letter of intent for DESIR</a:t>
            </a:r>
          </a:p>
          <a:p>
            <a:pPr>
              <a:defRPr sz="2000"/>
            </a:pPr>
            <a:r>
              <a:rPr lang="en-US" sz="1406" b="1" dirty="0">
                <a:solidFill>
                  <a:schemeClr val="accent5">
                    <a:lumMod val="75000"/>
                  </a:schemeClr>
                </a:solidFill>
              </a:rPr>
              <a:t>To be updated in 2022</a:t>
            </a:r>
          </a:p>
        </p:txBody>
      </p:sp>
      <p:sp>
        <p:nvSpPr>
          <p:cNvPr id="208" name="people.physics.anu.edu.au/"/>
          <p:cNvSpPr txBox="1"/>
          <p:nvPr/>
        </p:nvSpPr>
        <p:spPr>
          <a:xfrm>
            <a:off x="7883903" y="6454969"/>
            <a:ext cx="1090043" cy="18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000"/>
            </a:lvl1pPr>
          </a:lstStyle>
          <a:p>
            <a:r>
              <a:rPr lang="en-US" sz="703" dirty="0"/>
              <a:t>people.physics.anu.edu.au/</a:t>
            </a:r>
          </a:p>
        </p:txBody>
      </p:sp>
      <p:grpSp>
        <p:nvGrpSpPr>
          <p:cNvPr id="211" name="Groupe"/>
          <p:cNvGrpSpPr/>
          <p:nvPr/>
        </p:nvGrpSpPr>
        <p:grpSpPr>
          <a:xfrm rot="16200000">
            <a:off x="4919119" y="3119662"/>
            <a:ext cx="206297" cy="4974738"/>
            <a:chOff x="0" y="0"/>
            <a:chExt cx="293398" cy="7075181"/>
          </a:xfrm>
        </p:grpSpPr>
        <p:sp>
          <p:nvSpPr>
            <p:cNvPr id="209" name="Ligne"/>
            <p:cNvSpPr/>
            <p:nvPr/>
          </p:nvSpPr>
          <p:spPr>
            <a:xfrm flipV="1">
              <a:off x="293398" y="0"/>
              <a:ext cx="1" cy="704933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en-US" sz="1547" dirty="0"/>
            </a:p>
          </p:txBody>
        </p:sp>
        <p:sp>
          <p:nvSpPr>
            <p:cNvPr id="210" name="Ligne"/>
            <p:cNvSpPr/>
            <p:nvPr/>
          </p:nvSpPr>
          <p:spPr>
            <a:xfrm flipV="1">
              <a:off x="0" y="25849"/>
              <a:ext cx="1" cy="704933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en-US" sz="1547" dirty="0"/>
            </a:p>
          </p:txBody>
        </p:sp>
      </p:grpSp>
      <p:pic>
        <p:nvPicPr>
          <p:cNvPr id="212" name="Rectangle aux angles arrondis" descr="Rectangle aux angles arrondis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620707" y="4676980"/>
            <a:ext cx="254549" cy="254550"/>
          </a:xfrm>
          <a:prstGeom prst="rect">
            <a:avLst/>
          </a:prstGeom>
        </p:spPr>
      </p:pic>
      <p:pic>
        <p:nvPicPr>
          <p:cNvPr id="214" name="Rectangle aux angles arrondis" descr="Rectangle aux angles arrondis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114584" y="3004167"/>
            <a:ext cx="254549" cy="254549"/>
          </a:xfrm>
          <a:prstGeom prst="rect">
            <a:avLst/>
          </a:prstGeom>
        </p:spPr>
      </p:pic>
      <p:sp>
        <p:nvSpPr>
          <p:cNvPr id="222" name="272Ds"/>
          <p:cNvSpPr txBox="1"/>
          <p:nvPr/>
        </p:nvSpPr>
        <p:spPr>
          <a:xfrm>
            <a:off x="7276042" y="3656372"/>
            <a:ext cx="240451" cy="1586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rPr lang="en-US" sz="562" baseline="31999" dirty="0"/>
              <a:t>272</a:t>
            </a:r>
            <a:r>
              <a:rPr lang="en-US" sz="562" dirty="0"/>
              <a:t>Ds</a:t>
            </a:r>
          </a:p>
        </p:txBody>
      </p:sp>
      <p:pic>
        <p:nvPicPr>
          <p:cNvPr id="223" name="Rectangle aux angles arrondis" descr="Rectangle aux angles arrondis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272895" y="3610475"/>
            <a:ext cx="254549" cy="254550"/>
          </a:xfrm>
          <a:prstGeom prst="rect">
            <a:avLst/>
          </a:prstGeom>
        </p:spPr>
      </p:pic>
      <p:grpSp>
        <p:nvGrpSpPr>
          <p:cNvPr id="228" name="Groupe"/>
          <p:cNvGrpSpPr/>
          <p:nvPr/>
        </p:nvGrpSpPr>
        <p:grpSpPr>
          <a:xfrm>
            <a:off x="1617155" y="1181701"/>
            <a:ext cx="3601337" cy="2543129"/>
            <a:chOff x="0" y="0"/>
            <a:chExt cx="5121900" cy="3616893"/>
          </a:xfrm>
        </p:grpSpPr>
        <p:pic>
          <p:nvPicPr>
            <p:cNvPr id="225" name="chart-10.png" descr="chart-10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15903"/>
              <a:ext cx="5121901" cy="3597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6" name="Ligne"/>
            <p:cNvSpPr/>
            <p:nvPr/>
          </p:nvSpPr>
          <p:spPr>
            <a:xfrm flipV="1">
              <a:off x="1839397" y="-1"/>
              <a:ext cx="1" cy="361369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en-US" sz="1547" dirty="0"/>
            </a:p>
          </p:txBody>
        </p:sp>
        <p:sp>
          <p:nvSpPr>
            <p:cNvPr id="227" name="Ligne"/>
            <p:cNvSpPr/>
            <p:nvPr/>
          </p:nvSpPr>
          <p:spPr>
            <a:xfrm flipV="1">
              <a:off x="1545998" y="12700"/>
              <a:ext cx="1" cy="360419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en-US" sz="1547" dirty="0"/>
            </a:p>
          </p:txBody>
        </p:sp>
      </p:grpSp>
      <p:grpSp>
        <p:nvGrpSpPr>
          <p:cNvPr id="237" name="Groupe"/>
          <p:cNvGrpSpPr/>
          <p:nvPr/>
        </p:nvGrpSpPr>
        <p:grpSpPr>
          <a:xfrm>
            <a:off x="1623433" y="1378936"/>
            <a:ext cx="3388558" cy="882918"/>
            <a:chOff x="-38100" y="-38100"/>
            <a:chExt cx="4819281" cy="1255704"/>
          </a:xfrm>
        </p:grpSpPr>
        <p:pic>
          <p:nvPicPr>
            <p:cNvPr id="229" name="Rectangle aux angles arrondis" descr="Rectangle aux angles arrondis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400000">
              <a:off x="417347" y="400132"/>
              <a:ext cx="362025" cy="1272920"/>
            </a:xfrm>
            <a:prstGeom prst="rect">
              <a:avLst/>
            </a:prstGeom>
            <a:effectLst/>
          </p:spPr>
        </p:pic>
        <p:pic>
          <p:nvPicPr>
            <p:cNvPr id="231" name="Rectangle aux angles arrondis" descr="Rectangle aux angles arrondis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578846" y="561777"/>
              <a:ext cx="362026" cy="362025"/>
            </a:xfrm>
            <a:prstGeom prst="rect">
              <a:avLst/>
            </a:prstGeom>
            <a:effectLst/>
          </p:spPr>
        </p:pic>
        <p:pic>
          <p:nvPicPr>
            <p:cNvPr id="233" name="Rectangle aux angles arrondis" descr="Rectangle aux angles arrondis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1181393" y="574477"/>
              <a:ext cx="362025" cy="362025"/>
            </a:xfrm>
            <a:prstGeom prst="rect">
              <a:avLst/>
            </a:prstGeom>
            <a:effectLst/>
          </p:spPr>
        </p:pic>
        <p:pic>
          <p:nvPicPr>
            <p:cNvPr id="235" name="Rectangle aux angles arrondis" descr="Rectangle aux angles arrondis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5400000">
              <a:off x="3970688" y="-486569"/>
              <a:ext cx="362025" cy="1258963"/>
            </a:xfrm>
            <a:prstGeom prst="rect">
              <a:avLst/>
            </a:prstGeom>
            <a:effectLst/>
          </p:spPr>
        </p:pic>
      </p:grpSp>
      <p:sp>
        <p:nvSpPr>
          <p:cNvPr id="242" name="Ligne"/>
          <p:cNvSpPr/>
          <p:nvPr/>
        </p:nvSpPr>
        <p:spPr>
          <a:xfrm>
            <a:off x="1616388" y="1046432"/>
            <a:ext cx="360286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547" dirty="0"/>
          </a:p>
        </p:txBody>
      </p:sp>
      <p:sp>
        <p:nvSpPr>
          <p:cNvPr id="244" name="Physics Cases"/>
          <p:cNvSpPr txBox="1">
            <a:spLocks noGrp="1"/>
          </p:cNvSpPr>
          <p:nvPr>
            <p:ph type="title"/>
          </p:nvPr>
        </p:nvSpPr>
        <p:spPr>
          <a:xfrm>
            <a:off x="1663076" y="307899"/>
            <a:ext cx="4390548" cy="8579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SHE Physics Cases</a:t>
            </a:r>
          </a:p>
        </p:txBody>
      </p:sp>
      <p:sp>
        <p:nvSpPr>
          <p:cNvPr id="245" name="Map nuclear structure"/>
          <p:cNvSpPr txBox="1"/>
          <p:nvPr/>
        </p:nvSpPr>
        <p:spPr>
          <a:xfrm>
            <a:off x="5496541" y="406276"/>
            <a:ext cx="2939908" cy="656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sz="1266" dirty="0">
                <a:solidFill>
                  <a:schemeClr val="accent1">
                    <a:lumMod val="75000"/>
                  </a:schemeClr>
                </a:solidFill>
              </a:rPr>
              <a:t>Map nuclear structure</a:t>
            </a:r>
          </a:p>
          <a:p>
            <a:r>
              <a:rPr lang="en-US" sz="1266" dirty="0">
                <a:solidFill>
                  <a:schemeClr val="accent1">
                    <a:lumMod val="75000"/>
                  </a:schemeClr>
                </a:solidFill>
              </a:rPr>
              <a:t>Bridge the gap between hot and cold fusion</a:t>
            </a:r>
          </a:p>
          <a:p>
            <a:endParaRPr lang="en-US" sz="1266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6" name="Probe the limits of stabilisation"/>
          <p:cNvSpPr txBox="1"/>
          <p:nvPr/>
        </p:nvSpPr>
        <p:spPr>
          <a:xfrm>
            <a:off x="5514084" y="966946"/>
            <a:ext cx="183704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sz="1266" dirty="0">
                <a:solidFill>
                  <a:srgbClr val="7030A0"/>
                </a:solidFill>
              </a:rPr>
              <a:t>Probe the limits of stability</a:t>
            </a:r>
          </a:p>
        </p:txBody>
      </p:sp>
      <p:sp>
        <p:nvSpPr>
          <p:cNvPr id="247" name="Produce heavy nuclei"/>
          <p:cNvSpPr txBox="1"/>
          <p:nvPr/>
        </p:nvSpPr>
        <p:spPr>
          <a:xfrm>
            <a:off x="5503517" y="1428864"/>
            <a:ext cx="2648097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sz="1266" dirty="0">
                <a:solidFill>
                  <a:srgbClr val="FF0000"/>
                </a:solidFill>
              </a:rPr>
              <a:t>SHE synthesis</a:t>
            </a:r>
          </a:p>
          <a:p>
            <a:r>
              <a:rPr lang="en-US" sz="1266" dirty="0">
                <a:solidFill>
                  <a:srgbClr val="FF0000"/>
                </a:solidFill>
              </a:rPr>
              <a:t>Opportunity to produce a new element</a:t>
            </a:r>
          </a:p>
        </p:txBody>
      </p:sp>
      <p:sp>
        <p:nvSpPr>
          <p:cNvPr id="251" name="N=126"/>
          <p:cNvSpPr txBox="1"/>
          <p:nvPr/>
        </p:nvSpPr>
        <p:spPr>
          <a:xfrm>
            <a:off x="2511845" y="3822253"/>
            <a:ext cx="527388" cy="27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900"/>
            </a:lvl1pPr>
          </a:lstStyle>
          <a:p>
            <a:r>
              <a:rPr lang="en-US" sz="1336" dirty="0"/>
              <a:t>N=126</a:t>
            </a:r>
          </a:p>
        </p:txBody>
      </p:sp>
      <p:sp>
        <p:nvSpPr>
          <p:cNvPr id="252" name="N=162"/>
          <p:cNvSpPr txBox="1"/>
          <p:nvPr/>
        </p:nvSpPr>
        <p:spPr>
          <a:xfrm>
            <a:off x="7104724" y="2535301"/>
            <a:ext cx="527388" cy="27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900"/>
            </a:lvl1pPr>
          </a:lstStyle>
          <a:p>
            <a:r>
              <a:rPr lang="en-US" sz="1336" dirty="0"/>
              <a:t>N=162</a:t>
            </a:r>
          </a:p>
        </p:txBody>
      </p:sp>
      <p:sp>
        <p:nvSpPr>
          <p:cNvPr id="253" name="N=152"/>
          <p:cNvSpPr txBox="1"/>
          <p:nvPr/>
        </p:nvSpPr>
        <p:spPr>
          <a:xfrm>
            <a:off x="5062802" y="3617501"/>
            <a:ext cx="527388" cy="27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900"/>
            </a:lvl1pPr>
          </a:lstStyle>
          <a:p>
            <a:r>
              <a:rPr lang="en-US" sz="1336" dirty="0"/>
              <a:t>N=152</a:t>
            </a:r>
          </a:p>
        </p:txBody>
      </p:sp>
      <p:sp>
        <p:nvSpPr>
          <p:cNvPr id="254" name="Z=100"/>
          <p:cNvSpPr txBox="1"/>
          <p:nvPr/>
        </p:nvSpPr>
        <p:spPr>
          <a:xfrm>
            <a:off x="1893012" y="5468180"/>
            <a:ext cx="496932" cy="27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900"/>
            </a:lvl1pPr>
          </a:lstStyle>
          <a:p>
            <a:r>
              <a:rPr lang="en-US" sz="1336" dirty="0"/>
              <a:t>Z=100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CB0E239-7115-1641-A2EE-5E415B8CF638}"/>
              </a:ext>
            </a:extLst>
          </p:cNvPr>
          <p:cNvSpPr/>
          <p:nvPr/>
        </p:nvSpPr>
        <p:spPr>
          <a:xfrm rot="19621009">
            <a:off x="4504624" y="3231759"/>
            <a:ext cx="5082436" cy="220823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78330956-59FC-4A47-B6C5-ACADEB38136C}"/>
              </a:ext>
            </a:extLst>
          </p:cNvPr>
          <p:cNvSpPr/>
          <p:nvPr/>
        </p:nvSpPr>
        <p:spPr>
          <a:xfrm rot="3039101">
            <a:off x="8461956" y="473558"/>
            <a:ext cx="331592" cy="335447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000F9014-B2A2-EB45-A2A0-890A422F0724}"/>
              </a:ext>
            </a:extLst>
          </p:cNvPr>
          <p:cNvSpPr/>
          <p:nvPr/>
        </p:nvSpPr>
        <p:spPr>
          <a:xfrm rot="3039101">
            <a:off x="4887949" y="4050641"/>
            <a:ext cx="1315404" cy="2306643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565B3BDF-BF49-EE4C-8C35-E107459D600C}"/>
              </a:ext>
            </a:extLst>
          </p:cNvPr>
          <p:cNvSpPr/>
          <p:nvPr/>
        </p:nvSpPr>
        <p:spPr>
          <a:xfrm rot="3039101">
            <a:off x="9742780" y="473558"/>
            <a:ext cx="331592" cy="33544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BB07A1-8562-B949-B77A-428E59B3D393}"/>
              </a:ext>
            </a:extLst>
          </p:cNvPr>
          <p:cNvSpPr txBox="1"/>
          <p:nvPr/>
        </p:nvSpPr>
        <p:spPr>
          <a:xfrm>
            <a:off x="8862574" y="457728"/>
            <a:ext cx="120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A/Q=3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EA395509-2062-D143-A232-185F538FB207}"/>
              </a:ext>
            </a:extLst>
          </p:cNvPr>
          <p:cNvSpPr txBox="1"/>
          <p:nvPr/>
        </p:nvSpPr>
        <p:spPr>
          <a:xfrm>
            <a:off x="10143398" y="457728"/>
            <a:ext cx="1809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A/Q=7 NEWGAIN</a:t>
            </a: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2FE38F80-1FCD-F048-9327-279ABBB41020}"/>
              </a:ext>
            </a:extLst>
          </p:cNvPr>
          <p:cNvSpPr/>
          <p:nvPr/>
        </p:nvSpPr>
        <p:spPr>
          <a:xfrm rot="3039101">
            <a:off x="4141474" y="4381844"/>
            <a:ext cx="476069" cy="1189973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F9B69C71-083C-FA43-B878-FD76693D78AA}"/>
              </a:ext>
            </a:extLst>
          </p:cNvPr>
          <p:cNvSpPr/>
          <p:nvPr/>
        </p:nvSpPr>
        <p:spPr>
          <a:xfrm rot="19621009">
            <a:off x="3077900" y="3989197"/>
            <a:ext cx="4032890" cy="66383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0F975EF6-D307-DD4B-B5C9-3C80054A35AE}"/>
              </a:ext>
            </a:extLst>
          </p:cNvPr>
          <p:cNvSpPr/>
          <p:nvPr/>
        </p:nvSpPr>
        <p:spPr>
          <a:xfrm rot="3039101">
            <a:off x="9042971" y="949497"/>
            <a:ext cx="331592" cy="33544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0CB9D12B-C7E7-3540-AAFA-584C1E3448FD}"/>
              </a:ext>
            </a:extLst>
          </p:cNvPr>
          <p:cNvSpPr/>
          <p:nvPr/>
        </p:nvSpPr>
        <p:spPr>
          <a:xfrm rot="3039101">
            <a:off x="7660729" y="951304"/>
            <a:ext cx="331592" cy="335447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FED6F81E-6DE9-3247-9EAF-568F5C9D900C}"/>
              </a:ext>
            </a:extLst>
          </p:cNvPr>
          <p:cNvSpPr txBox="1"/>
          <p:nvPr/>
        </p:nvSpPr>
        <p:spPr>
          <a:xfrm>
            <a:off x="8039612" y="927727"/>
            <a:ext cx="120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A/Q=3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B9D3F24-8B21-5647-84CF-8EE46B8DD175}"/>
              </a:ext>
            </a:extLst>
          </p:cNvPr>
          <p:cNvSpPr txBox="1"/>
          <p:nvPr/>
        </p:nvSpPr>
        <p:spPr>
          <a:xfrm>
            <a:off x="9464506" y="917925"/>
            <a:ext cx="188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A/Q=7 NEWGAIN</a:t>
            </a: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B583753A-97A3-514C-90A6-F7AD63D80A36}"/>
              </a:ext>
            </a:extLst>
          </p:cNvPr>
          <p:cNvSpPr/>
          <p:nvPr/>
        </p:nvSpPr>
        <p:spPr>
          <a:xfrm rot="3039101">
            <a:off x="8249167" y="1438188"/>
            <a:ext cx="331592" cy="3354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33138740-1FAF-EC45-8C74-736D96307DDB}"/>
              </a:ext>
            </a:extLst>
          </p:cNvPr>
          <p:cNvSpPr txBox="1"/>
          <p:nvPr/>
        </p:nvSpPr>
        <p:spPr>
          <a:xfrm>
            <a:off x="8652762" y="1429264"/>
            <a:ext cx="205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A/Q=7 NEWGAIN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4DF1812A-7D7C-3D4B-ABA2-493BA6FE40AE}"/>
              </a:ext>
            </a:extLst>
          </p:cNvPr>
          <p:cNvSpPr/>
          <p:nvPr/>
        </p:nvSpPr>
        <p:spPr>
          <a:xfrm rot="3039101">
            <a:off x="9016166" y="1296721"/>
            <a:ext cx="1535527" cy="30560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-70945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NEWGAIN Project - Scientific Goals: </a:t>
            </a:r>
            <a:r>
              <a:rPr lang="en-US" sz="2000" b="1" dirty="0">
                <a:solidFill>
                  <a:srgbClr val="C55A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physics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144565" y="4290398"/>
            <a:ext cx="414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S3 unique advantage =&gt; </a:t>
            </a:r>
            <a:r>
              <a:rPr lang="en-US" b="1" dirty="0" err="1"/>
              <a:t>dM</a:t>
            </a:r>
            <a:r>
              <a:rPr lang="en-US" b="1" dirty="0"/>
              <a:t>/M&lt;1/300</a:t>
            </a:r>
          </a:p>
        </p:txBody>
      </p:sp>
      <p:pic>
        <p:nvPicPr>
          <p:cNvPr id="90" name="Rectangle aux angles arrondis" descr="Rectangle aux angles arrondis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9745254" y="4015323"/>
            <a:ext cx="1148674" cy="25298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04308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246" grpId="0" animBg="1"/>
      <p:bldP spid="247" grpId="0" animBg="1"/>
      <p:bldP spid="3" grpId="0" animBg="1"/>
      <p:bldP spid="73" grpId="0" animBg="1"/>
      <p:bldP spid="74" grpId="0" animBg="1"/>
      <p:bldP spid="75" grpId="0" animBg="1"/>
      <p:bldP spid="4" grpId="0"/>
      <p:bldP spid="77" grpId="0"/>
      <p:bldP spid="71" grpId="0" animBg="1"/>
      <p:bldP spid="72" grpId="0" animBg="1"/>
      <p:bldP spid="79" grpId="0" animBg="1"/>
      <p:bldP spid="80" grpId="0" animBg="1"/>
      <p:bldP spid="81" grpId="0"/>
      <p:bldP spid="82" grpId="0"/>
      <p:bldP spid="83" grpId="0" animBg="1"/>
      <p:bldP spid="84" grpId="0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55">
            <a:extLst>
              <a:ext uri="{FF2B5EF4-FFF2-40B4-BE49-F238E27FC236}">
                <a16:creationId xmlns:a16="http://schemas.microsoft.com/office/drawing/2014/main" id="{BD3FF44D-C072-1D84-222F-D815F7223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36051"/>
              </p:ext>
            </p:extLst>
          </p:nvPr>
        </p:nvGraphicFramePr>
        <p:xfrm>
          <a:off x="5575784" y="1378218"/>
          <a:ext cx="5304028" cy="4231100"/>
        </p:xfrm>
        <a:graphic>
          <a:graphicData uri="http://schemas.openxmlformats.org/drawingml/2006/table">
            <a:tbl>
              <a:tblPr firstRow="1" firstCol="1" bandRow="1"/>
              <a:tblGrid>
                <a:gridCol w="734590">
                  <a:extLst>
                    <a:ext uri="{9D8B030D-6E8A-4147-A177-3AD203B41FA5}">
                      <a16:colId xmlns:a16="http://schemas.microsoft.com/office/drawing/2014/main" val="3103411975"/>
                    </a:ext>
                  </a:extLst>
                </a:gridCol>
                <a:gridCol w="862844">
                  <a:extLst>
                    <a:ext uri="{9D8B030D-6E8A-4147-A177-3AD203B41FA5}">
                      <a16:colId xmlns:a16="http://schemas.microsoft.com/office/drawing/2014/main" val="3244275621"/>
                    </a:ext>
                  </a:extLst>
                </a:gridCol>
                <a:gridCol w="718326">
                  <a:extLst>
                    <a:ext uri="{9D8B030D-6E8A-4147-A177-3AD203B41FA5}">
                      <a16:colId xmlns:a16="http://schemas.microsoft.com/office/drawing/2014/main" val="2191597837"/>
                    </a:ext>
                  </a:extLst>
                </a:gridCol>
                <a:gridCol w="680826">
                  <a:extLst>
                    <a:ext uri="{9D8B030D-6E8A-4147-A177-3AD203B41FA5}">
                      <a16:colId xmlns:a16="http://schemas.microsoft.com/office/drawing/2014/main" val="218208731"/>
                    </a:ext>
                  </a:extLst>
                </a:gridCol>
                <a:gridCol w="716025">
                  <a:extLst>
                    <a:ext uri="{9D8B030D-6E8A-4147-A177-3AD203B41FA5}">
                      <a16:colId xmlns:a16="http://schemas.microsoft.com/office/drawing/2014/main" val="3678626326"/>
                    </a:ext>
                  </a:extLst>
                </a:gridCol>
                <a:gridCol w="659840">
                  <a:extLst>
                    <a:ext uri="{9D8B030D-6E8A-4147-A177-3AD203B41FA5}">
                      <a16:colId xmlns:a16="http://schemas.microsoft.com/office/drawing/2014/main" val="2820952190"/>
                    </a:ext>
                  </a:extLst>
                </a:gridCol>
                <a:gridCol w="931577">
                  <a:extLst>
                    <a:ext uri="{9D8B030D-6E8A-4147-A177-3AD203B41FA5}">
                      <a16:colId xmlns:a16="http://schemas.microsoft.com/office/drawing/2014/main" val="2627272240"/>
                    </a:ext>
                  </a:extLst>
                </a:gridCol>
              </a:tblGrid>
              <a:tr h="5407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Beam intensities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puA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enriched</a:t>
                      </a:r>
                      <a:endParaRPr lang="fr-FR" sz="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SPIRAL2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GANIL, Caen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77" marR="20477" marT="20477" marB="204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 factory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FLNR, Dubna**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RIKEN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Nishina Center Wako (Tokyo)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GSI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Darmstadt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616373"/>
                  </a:ext>
                </a:extLst>
              </a:tr>
              <a:tr h="43937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LINAG A/q≤3 Phoenix v3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NEWGAIN* A/q</a:t>
                      </a: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 source</a:t>
                      </a:r>
                      <a:endParaRPr lang="en-U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DC-280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RILAC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RRC (RILAC(2) as injector)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UNILAC***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573817"/>
                  </a:ext>
                </a:extLst>
              </a:tr>
              <a:tr h="216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GB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fr-F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36522"/>
                  </a:ext>
                </a:extLst>
              </a:tr>
              <a:tr h="216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GB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fr-F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286474"/>
                  </a:ext>
                </a:extLst>
              </a:tr>
              <a:tr h="202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en-GB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fr-F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****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099018"/>
                  </a:ext>
                </a:extLst>
              </a:tr>
              <a:tr h="202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baseline="30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GB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lang="fr-FR" sz="12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****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120382"/>
                  </a:ext>
                </a:extLst>
              </a:tr>
              <a:tr h="309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baseline="300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en-GB" sz="1200" b="1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 marL="15358" marR="15358" marT="15358" marB="1535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3972"/>
                  </a:ext>
                </a:extLst>
              </a:tr>
              <a:tr h="202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****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****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****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008634"/>
                  </a:ext>
                </a:extLst>
              </a:tr>
              <a:tr h="216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r>
                        <a:rPr lang="en-GB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</a:t>
                      </a:r>
                      <a:endParaRPr lang="fr-F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****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****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532122"/>
                  </a:ext>
                </a:extLst>
              </a:tr>
              <a:tr h="216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baseline="30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en-GB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endParaRPr lang="fr-F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&gt;10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818400"/>
                  </a:ext>
                </a:extLst>
              </a:tr>
              <a:tr h="235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&lt;&lt;0.001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baseline="30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887726"/>
                  </a:ext>
                </a:extLst>
              </a:tr>
              <a:tr h="1199380">
                <a:tc gridSpan="7">
                  <a:txBody>
                    <a:bodyPr/>
                    <a:lstStyle/>
                    <a:p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      80% total transmission assumed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     http://flerovlab.jinr.ru/index.php/2017/03/23/she-factory/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   for the cw-linac project with the assumption of a 50% total transmission, priv. comm. W. Barth et al., GSI</a:t>
                      </a:r>
                      <a:endParaRPr lang="en-US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**** beams not delivered</a:t>
                      </a:r>
                    </a:p>
                    <a:p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VARIS ion source, 80% Alvarez-transmission, mode: 2 Hz/0.1 </a:t>
                      </a:r>
                      <a:r>
                        <a:rPr lang="en-US" sz="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priv. com. W. Barth et al., GSI</a:t>
                      </a:r>
                    </a:p>
                    <a:p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-    intensities not provided</a:t>
                      </a:r>
                    </a:p>
                    <a:p>
                      <a:endParaRPr lang="fr-FR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Iiiii</a:t>
                      </a:r>
                      <a:endParaRPr lang="en-US" sz="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358" marR="15358" marT="15358" marB="153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819949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1C08827F-1704-7444-B072-131F8F94B9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853" y="1921448"/>
            <a:ext cx="1805471" cy="1173556"/>
          </a:xfrm>
          <a:prstGeom prst="rect">
            <a:avLst/>
          </a:prstGeom>
          <a:noFill/>
          <a:effectLst>
            <a:outerShdw blurRad="368300" dist="76200" dir="2700000" algn="tl" rotWithShape="0">
              <a:prstClr val="black"/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9BE27D5-0EBF-824E-AD0B-E1C16D2479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437" y="1451715"/>
            <a:ext cx="727496" cy="594034"/>
          </a:xfrm>
          <a:prstGeom prst="rect">
            <a:avLst/>
          </a:prstGeom>
          <a:noFill/>
          <a:effectLst>
            <a:outerShdw blurRad="368300" dist="76200" dir="2700000" algn="tl" rotWithShape="0">
              <a:prstClr val="black"/>
            </a:outerShdw>
          </a:effectLst>
        </p:spPr>
      </p:pic>
      <p:sp>
        <p:nvSpPr>
          <p:cNvPr id="125" name="ZoneTexte 15">
            <a:extLst>
              <a:ext uri="{FF2B5EF4-FFF2-40B4-BE49-F238E27FC236}">
                <a16:creationId xmlns:a16="http://schemas.microsoft.com/office/drawing/2014/main" id="{6AB2B3B8-144B-094D-BE7A-804B175802C4}"/>
              </a:ext>
            </a:extLst>
          </p:cNvPr>
          <p:cNvSpPr txBox="1"/>
          <p:nvPr/>
        </p:nvSpPr>
        <p:spPr>
          <a:xfrm>
            <a:off x="4095524" y="2625273"/>
            <a:ext cx="891357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200" i="1" u="none"/>
            </a:lvl1pPr>
            <a:lvl2pPr marL="0" lvl="1">
              <a:buFont typeface="Arial" panose="020B0604020202020204" pitchFamily="34" charset="0"/>
              <a:buChar char="•"/>
              <a:tabLst>
                <a:tab pos="808270" algn="l"/>
                <a:tab pos="2624562" algn="l"/>
              </a:tabLst>
              <a:defRPr sz="1400" b="0" i="1" u="none">
                <a:solidFill>
                  <a:srgbClr val="FF0000"/>
                </a:solidFill>
              </a:defRPr>
            </a:lvl2pPr>
            <a:lvl3pPr lvl="2">
              <a:defRPr sz="1000" b="0" i="1" u="none"/>
            </a:lvl3pPr>
          </a:lstStyle>
          <a:p>
            <a:r>
              <a:rPr lang="fr-FR" sz="1600" b="1" dirty="0">
                <a:solidFill>
                  <a:srgbClr val="FF0000"/>
                </a:solidFill>
              </a:rPr>
              <a:t>DC-280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E98381D-D776-434D-8B96-2E74700733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379" y="3337053"/>
            <a:ext cx="3094672" cy="1266995"/>
          </a:xfrm>
          <a:prstGeom prst="rect">
            <a:avLst/>
          </a:prstGeom>
          <a:noFill/>
          <a:effectLst>
            <a:outerShdw blurRad="368300" dist="76200" dir="2700000" algn="tl" rotWithShape="0">
              <a:prstClr val="black"/>
            </a:outerShdw>
          </a:effec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36B9F9C8-C3CD-D940-AFA9-C468FB5B4E11}"/>
              </a:ext>
            </a:extLst>
          </p:cNvPr>
          <p:cNvGrpSpPr/>
          <p:nvPr/>
        </p:nvGrpSpPr>
        <p:grpSpPr>
          <a:xfrm>
            <a:off x="2653755" y="3426289"/>
            <a:ext cx="559960" cy="765806"/>
            <a:chOff x="2230872" y="4090631"/>
            <a:chExt cx="559960" cy="765806"/>
          </a:xfrm>
        </p:grpSpPr>
        <p:sp>
          <p:nvSpPr>
            <p:cNvPr id="127" name="ZoneTexte 15">
              <a:extLst>
                <a:ext uri="{FF2B5EF4-FFF2-40B4-BE49-F238E27FC236}">
                  <a16:creationId xmlns:a16="http://schemas.microsoft.com/office/drawing/2014/main" id="{A280A236-66E3-D140-8B7B-07725D95F144}"/>
                </a:ext>
              </a:extLst>
            </p:cNvPr>
            <p:cNvSpPr txBox="1"/>
            <p:nvPr/>
          </p:nvSpPr>
          <p:spPr>
            <a:xfrm>
              <a:off x="2230872" y="4090631"/>
              <a:ext cx="559960" cy="246221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anchor="ctr" anchorCtr="0">
              <a:spAutoFit/>
            </a:bodyPr>
            <a:lstStyle>
              <a:defPPr>
                <a:defRPr lang="de-DE"/>
              </a:defPPr>
              <a:lvl1pPr>
                <a:defRPr sz="1200" i="1" u="none"/>
              </a:lvl1pPr>
              <a:lvl2pPr marL="0" lvl="1">
                <a:buFont typeface="Arial" panose="020B0604020202020204" pitchFamily="34" charset="0"/>
                <a:buChar char="•"/>
                <a:tabLst>
                  <a:tab pos="808270" algn="l"/>
                  <a:tab pos="2624562" algn="l"/>
                </a:tabLst>
                <a:defRPr sz="1400" b="0" i="1" u="none">
                  <a:solidFill>
                    <a:srgbClr val="FF0000"/>
                  </a:solidFill>
                </a:defRPr>
              </a:lvl2pPr>
              <a:lvl3pPr lvl="2">
                <a:defRPr sz="1000" b="0" i="1" u="none"/>
              </a:lvl3pPr>
            </a:lstStyle>
            <a:p>
              <a:r>
                <a:rPr lang="fr-FR" sz="1600" b="1" dirty="0">
                  <a:solidFill>
                    <a:srgbClr val="FF0000"/>
                  </a:solidFill>
                </a:rPr>
                <a:t>RILAC</a:t>
              </a:r>
            </a:p>
          </p:txBody>
        </p:sp>
        <p:sp>
          <p:nvSpPr>
            <p:cNvPr id="128" name="ZoneTexte 15">
              <a:extLst>
                <a:ext uri="{FF2B5EF4-FFF2-40B4-BE49-F238E27FC236}">
                  <a16:creationId xmlns:a16="http://schemas.microsoft.com/office/drawing/2014/main" id="{DC8F8F0D-ECE1-624E-8E45-DB67D663E4D6}"/>
                </a:ext>
              </a:extLst>
            </p:cNvPr>
            <p:cNvSpPr txBox="1"/>
            <p:nvPr/>
          </p:nvSpPr>
          <p:spPr>
            <a:xfrm>
              <a:off x="2351741" y="4610216"/>
              <a:ext cx="380285" cy="246221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0" tIns="0" rIns="0" bIns="0" anchor="ctr" anchorCtr="0">
              <a:spAutoFit/>
            </a:bodyPr>
            <a:lstStyle>
              <a:defPPr>
                <a:defRPr lang="de-DE"/>
              </a:defPPr>
              <a:lvl1pPr>
                <a:defRPr sz="1200" i="1" u="none"/>
              </a:lvl1pPr>
              <a:lvl2pPr marL="0" lvl="1">
                <a:buFont typeface="Arial" panose="020B0604020202020204" pitchFamily="34" charset="0"/>
                <a:buChar char="•"/>
                <a:tabLst>
                  <a:tab pos="808270" algn="l"/>
                  <a:tab pos="2624562" algn="l"/>
                </a:tabLst>
                <a:defRPr sz="1400" b="0" i="1" u="none">
                  <a:solidFill>
                    <a:srgbClr val="FF0000"/>
                  </a:solidFill>
                </a:defRPr>
              </a:lvl2pPr>
              <a:lvl3pPr lvl="2">
                <a:defRPr sz="1000" b="0" i="1" u="none"/>
              </a:lvl3pPr>
            </a:lstStyle>
            <a:p>
              <a:r>
                <a:rPr lang="fr-FR" sz="1600" b="1" dirty="0">
                  <a:solidFill>
                    <a:srgbClr val="FF0000"/>
                  </a:solidFill>
                </a:rPr>
                <a:t>RRC</a:t>
              </a: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DAFEF5A0-6CCD-5F45-9958-77463AF35A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11" y="2919330"/>
            <a:ext cx="966668" cy="517858"/>
          </a:xfrm>
          <a:prstGeom prst="rect">
            <a:avLst/>
          </a:prstGeom>
          <a:noFill/>
          <a:effectLst>
            <a:outerShdw blurRad="368300" dist="76200" dir="2700000" algn="tl" rotWithShape="0">
              <a:prstClr val="black"/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B9C3316-BFEF-D343-B35E-9690C84C1E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760" y="4835631"/>
            <a:ext cx="1737488" cy="921168"/>
          </a:xfrm>
          <a:prstGeom prst="rect">
            <a:avLst/>
          </a:prstGeom>
          <a:noFill/>
          <a:effectLst>
            <a:outerShdw blurRad="368300" dist="76200" dir="2700000" algn="tl" rotWithShape="0">
              <a:prstClr val="black"/>
            </a:outerShdw>
          </a:effectLst>
        </p:spPr>
      </p:pic>
      <p:sp>
        <p:nvSpPr>
          <p:cNvPr id="129" name="ZoneTexte 15">
            <a:extLst>
              <a:ext uri="{FF2B5EF4-FFF2-40B4-BE49-F238E27FC236}">
                <a16:creationId xmlns:a16="http://schemas.microsoft.com/office/drawing/2014/main" id="{FBD47EFB-2A7A-454B-8DF9-066698FA6849}"/>
              </a:ext>
            </a:extLst>
          </p:cNvPr>
          <p:cNvSpPr txBox="1"/>
          <p:nvPr/>
        </p:nvSpPr>
        <p:spPr>
          <a:xfrm>
            <a:off x="2093073" y="5049996"/>
            <a:ext cx="696862" cy="24622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0" tIns="0" rIns="0" bIns="0" anchor="ctr" anchorCtr="0">
            <a:spAutoFit/>
          </a:bodyPr>
          <a:lstStyle>
            <a:defPPr>
              <a:defRPr lang="de-DE"/>
            </a:defPPr>
            <a:lvl1pPr>
              <a:defRPr sz="1200" i="1" u="none"/>
            </a:lvl1pPr>
            <a:lvl2pPr marL="0" lvl="1">
              <a:buFont typeface="Arial" panose="020B0604020202020204" pitchFamily="34" charset="0"/>
              <a:buChar char="•"/>
              <a:tabLst>
                <a:tab pos="808270" algn="l"/>
                <a:tab pos="2624562" algn="l"/>
              </a:tabLst>
              <a:defRPr sz="1400" b="0" i="1" u="none">
                <a:solidFill>
                  <a:srgbClr val="FF0000"/>
                </a:solidFill>
              </a:defRPr>
            </a:lvl2pPr>
            <a:lvl3pPr lvl="2">
              <a:defRPr sz="1000" b="0" i="1" u="none"/>
            </a:lvl3pPr>
          </a:lstStyle>
          <a:p>
            <a:r>
              <a:rPr lang="fr-FR" sz="1600" b="1" dirty="0">
                <a:solidFill>
                  <a:srgbClr val="FF0000"/>
                </a:solidFill>
              </a:rPr>
              <a:t>UNILAC</a:t>
            </a:r>
          </a:p>
        </p:txBody>
      </p:sp>
      <p:pic>
        <p:nvPicPr>
          <p:cNvPr id="4097" name="Picture 1" descr="page6image3820002336">
            <a:extLst>
              <a:ext uri="{FF2B5EF4-FFF2-40B4-BE49-F238E27FC236}">
                <a16:creationId xmlns:a16="http://schemas.microsoft.com/office/drawing/2014/main" id="{119F7213-E0A7-4747-9D33-F277087E9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1449" y="5173106"/>
            <a:ext cx="1421613" cy="42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7D2B28C0-D91F-F34D-9BFE-DE379791698F}"/>
              </a:ext>
            </a:extLst>
          </p:cNvPr>
          <p:cNvGrpSpPr/>
          <p:nvPr/>
        </p:nvGrpSpPr>
        <p:grpSpPr>
          <a:xfrm>
            <a:off x="1078589" y="1705118"/>
            <a:ext cx="1736483" cy="1357108"/>
            <a:chOff x="1826369" y="1148576"/>
            <a:chExt cx="1736483" cy="1357108"/>
          </a:xfrm>
        </p:grpSpPr>
        <p:pic>
          <p:nvPicPr>
            <p:cNvPr id="122" name="Image 1" descr="Capture d’écran 2018-09-03 à 13.50.51.png">
              <a:extLst>
                <a:ext uri="{FF2B5EF4-FFF2-40B4-BE49-F238E27FC236}">
                  <a16:creationId xmlns:a16="http://schemas.microsoft.com/office/drawing/2014/main" id="{79C3E3B0-8D07-8D4A-A3C1-043B4A05D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4835" y="1148576"/>
              <a:ext cx="1576213" cy="1357108"/>
            </a:xfrm>
            <a:prstGeom prst="rect">
              <a:avLst/>
            </a:prstGeom>
            <a:noFill/>
            <a:effectLst>
              <a:outerShdw blurRad="368300" dist="76200" dir="2700000" algn="tl" rotWithShape="0">
                <a:prstClr val="black"/>
              </a:outerShdw>
            </a:effectLst>
          </p:spPr>
        </p:pic>
        <p:sp>
          <p:nvSpPr>
            <p:cNvPr id="114" name="ZoneTexte 15">
              <a:extLst>
                <a:ext uri="{FF2B5EF4-FFF2-40B4-BE49-F238E27FC236}">
                  <a16:creationId xmlns:a16="http://schemas.microsoft.com/office/drawing/2014/main" id="{67C77114-FF0A-9A40-9A4E-CA81BB98F7E5}"/>
                </a:ext>
              </a:extLst>
            </p:cNvPr>
            <p:cNvSpPr txBox="1"/>
            <p:nvPr/>
          </p:nvSpPr>
          <p:spPr>
            <a:xfrm>
              <a:off x="2815721" y="1849536"/>
              <a:ext cx="747131" cy="33855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de-DE"/>
              </a:defPPr>
              <a:lvl1pPr>
                <a:defRPr sz="1200" i="1" u="none"/>
              </a:lvl1pPr>
              <a:lvl2pPr marL="0" lvl="1">
                <a:buFont typeface="Arial" panose="020B0604020202020204" pitchFamily="34" charset="0"/>
                <a:buChar char="•"/>
                <a:tabLst>
                  <a:tab pos="808270" algn="l"/>
                  <a:tab pos="2624562" algn="l"/>
                </a:tabLst>
                <a:defRPr sz="1400" b="0" i="1" u="none">
                  <a:solidFill>
                    <a:srgbClr val="FF0000"/>
                  </a:solidFill>
                </a:defRPr>
              </a:lvl2pPr>
              <a:lvl3pPr lvl="2">
                <a:defRPr sz="1000" b="0" i="1" u="none"/>
              </a:lvl3pPr>
            </a:lstStyle>
            <a:p>
              <a:r>
                <a:rPr lang="fr-FR" sz="1600" b="1" dirty="0">
                  <a:solidFill>
                    <a:srgbClr val="FF0000"/>
                  </a:solidFill>
                </a:rPr>
                <a:t>LINAG</a:t>
              </a:r>
            </a:p>
          </p:txBody>
        </p:sp>
        <p:sp>
          <p:nvSpPr>
            <p:cNvPr id="123" name="ZoneTexte 15">
              <a:extLst>
                <a:ext uri="{FF2B5EF4-FFF2-40B4-BE49-F238E27FC236}">
                  <a16:creationId xmlns:a16="http://schemas.microsoft.com/office/drawing/2014/main" id="{41FDD641-4902-D74A-A316-4A580E76B777}"/>
                </a:ext>
              </a:extLst>
            </p:cNvPr>
            <p:cNvSpPr txBox="1"/>
            <p:nvPr/>
          </p:nvSpPr>
          <p:spPr>
            <a:xfrm>
              <a:off x="1826369" y="1331203"/>
              <a:ext cx="1160354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de-DE"/>
              </a:defPPr>
              <a:lvl1pPr>
                <a:defRPr sz="1200" i="1" u="none"/>
              </a:lvl1pPr>
              <a:lvl2pPr marL="0" lvl="1">
                <a:buFont typeface="Arial" panose="020B0604020202020204" pitchFamily="34" charset="0"/>
                <a:buChar char="•"/>
                <a:tabLst>
                  <a:tab pos="808270" algn="l"/>
                  <a:tab pos="2624562" algn="l"/>
                </a:tabLst>
                <a:defRPr sz="1400" b="0" i="1" u="none">
                  <a:solidFill>
                    <a:srgbClr val="FF0000"/>
                  </a:solidFill>
                </a:defRPr>
              </a:lvl2pPr>
              <a:lvl3pPr lvl="2">
                <a:defRPr sz="1000" b="0" i="1" u="none"/>
              </a:lvl3pPr>
            </a:lstStyle>
            <a:p>
              <a:r>
                <a:rPr lang="fr-FR" sz="1400" b="1" dirty="0">
                  <a:solidFill>
                    <a:srgbClr val="0432FF"/>
                  </a:solidFill>
                </a:rPr>
                <a:t>A/Q=7</a:t>
              </a:r>
            </a:p>
          </p:txBody>
        </p:sp>
        <p:sp>
          <p:nvSpPr>
            <p:cNvPr id="124" name="ZoneTexte 15">
              <a:extLst>
                <a:ext uri="{FF2B5EF4-FFF2-40B4-BE49-F238E27FC236}">
                  <a16:creationId xmlns:a16="http://schemas.microsoft.com/office/drawing/2014/main" id="{6558EFAB-4253-E24D-88F4-97881018B4C2}"/>
                </a:ext>
              </a:extLst>
            </p:cNvPr>
            <p:cNvSpPr txBox="1"/>
            <p:nvPr/>
          </p:nvSpPr>
          <p:spPr>
            <a:xfrm>
              <a:off x="2466389" y="2194262"/>
              <a:ext cx="1040668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de-DE"/>
              </a:defPPr>
              <a:lvl1pPr>
                <a:defRPr sz="1200" i="1" u="none"/>
              </a:lvl1pPr>
              <a:lvl2pPr marL="0" lvl="1">
                <a:buFont typeface="Arial" panose="020B0604020202020204" pitchFamily="34" charset="0"/>
                <a:buChar char="•"/>
                <a:tabLst>
                  <a:tab pos="808270" algn="l"/>
                  <a:tab pos="2624562" algn="l"/>
                </a:tabLst>
                <a:defRPr sz="1400" b="0" i="1" u="none">
                  <a:solidFill>
                    <a:srgbClr val="FF0000"/>
                  </a:solidFill>
                </a:defRPr>
              </a:lvl2pPr>
              <a:lvl3pPr lvl="2">
                <a:defRPr sz="1000" b="0" i="1" u="none"/>
              </a:lvl3pPr>
            </a:lstStyle>
            <a:p>
              <a:r>
                <a:rPr lang="fr-FR" b="1" dirty="0">
                  <a:solidFill>
                    <a:srgbClr val="0432FF"/>
                  </a:solidFill>
                </a:rPr>
                <a:t>A/Q=1 and 3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737BEE3-E8B3-EC42-9E63-4E5AD0BAE450}"/>
                </a:ext>
              </a:extLst>
            </p:cNvPr>
            <p:cNvCxnSpPr/>
            <p:nvPr/>
          </p:nvCxnSpPr>
          <p:spPr bwMode="auto">
            <a:xfrm>
              <a:off x="2207941" y="1612669"/>
              <a:ext cx="0" cy="456305"/>
            </a:xfrm>
            <a:prstGeom prst="straightConnector1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F148C1B-469E-B840-9085-574637AFF85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88332" y="2227715"/>
              <a:ext cx="520334" cy="0"/>
            </a:xfrm>
            <a:prstGeom prst="straightConnector1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115" name="Picture 4" descr="http://pro.ganil-spiral2.eu/logo.png">
            <a:extLst>
              <a:ext uri="{FF2B5EF4-FFF2-40B4-BE49-F238E27FC236}">
                <a16:creationId xmlns:a16="http://schemas.microsoft.com/office/drawing/2014/main" id="{C7AEDC55-4E7B-2C4A-9EAF-B95FB836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68" y="1569137"/>
            <a:ext cx="1152128" cy="254571"/>
          </a:xfrm>
          <a:prstGeom prst="rect">
            <a:avLst/>
          </a:prstGeom>
          <a:noFill/>
          <a:effectLst>
            <a:outerShdw blurRad="368300" dist="76200" dir="2700000" algn="tl" rotWithShape="0">
              <a:prstClr val="black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9D57EAC-B693-9948-9C69-0E27496A2C0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73" y="4693891"/>
            <a:ext cx="1288566" cy="283485"/>
          </a:xfrm>
          <a:prstGeom prst="rect">
            <a:avLst/>
          </a:prstGeom>
          <a:noFill/>
          <a:effectLst>
            <a:outerShdw blurRad="368300" dist="76200" dir="2700000" algn="tl" rotWithShape="0">
              <a:prstClr val="black"/>
            </a:outerShdw>
          </a:effectLst>
        </p:spPr>
      </p:pic>
      <p:sp>
        <p:nvSpPr>
          <p:cNvPr id="130" name="ZoneTexte 15">
            <a:extLst>
              <a:ext uri="{FF2B5EF4-FFF2-40B4-BE49-F238E27FC236}">
                <a16:creationId xmlns:a16="http://schemas.microsoft.com/office/drawing/2014/main" id="{9EAA44AC-B60D-8847-9D05-CF087A7D2FF1}"/>
              </a:ext>
            </a:extLst>
          </p:cNvPr>
          <p:cNvSpPr txBox="1"/>
          <p:nvPr/>
        </p:nvSpPr>
        <p:spPr>
          <a:xfrm>
            <a:off x="3503779" y="4870722"/>
            <a:ext cx="1085837" cy="246221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defPPr>
              <a:defRPr lang="de-DE"/>
            </a:defPPr>
            <a:lvl1pPr>
              <a:defRPr sz="1200" i="1" u="none"/>
            </a:lvl1pPr>
            <a:lvl2pPr marL="0" lvl="1">
              <a:buFont typeface="Arial" panose="020B0604020202020204" pitchFamily="34" charset="0"/>
              <a:buChar char="•"/>
              <a:tabLst>
                <a:tab pos="808270" algn="l"/>
                <a:tab pos="2624562" algn="l"/>
              </a:tabLst>
              <a:defRPr sz="1400" b="0" i="1" u="none">
                <a:solidFill>
                  <a:srgbClr val="FF0000"/>
                </a:solidFill>
              </a:defRPr>
            </a:lvl2pPr>
            <a:lvl3pPr lvl="2">
              <a:defRPr sz="1000" b="0" i="1" u="none"/>
            </a:lvl3pPr>
          </a:lstStyle>
          <a:p>
            <a:r>
              <a:rPr lang="fr-FR" sz="1600" b="1" dirty="0">
                <a:solidFill>
                  <a:srgbClr val="FF0000"/>
                </a:solidFill>
              </a:rPr>
              <a:t>+ </a:t>
            </a:r>
            <a:r>
              <a:rPr lang="fr-FR" sz="1600" b="1" dirty="0" err="1">
                <a:solidFill>
                  <a:srgbClr val="FF0000"/>
                </a:solidFill>
              </a:rPr>
              <a:t>cw</a:t>
            </a:r>
            <a:r>
              <a:rPr lang="fr-FR" sz="1600" b="1" dirty="0">
                <a:solidFill>
                  <a:srgbClr val="FF0000"/>
                </a:solidFill>
              </a:rPr>
              <a:t>-LINAC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637795" y="5291027"/>
            <a:ext cx="6836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</a:rPr>
              <a:t>Highest</a:t>
            </a:r>
            <a:r>
              <a:rPr lang="fr-FR" sz="1600" b="1" dirty="0">
                <a:solidFill>
                  <a:srgbClr val="C00000"/>
                </a:solidFill>
              </a:rPr>
              <a:t> </a:t>
            </a:r>
            <a:r>
              <a:rPr lang="en-GB" sz="1600" b="1" dirty="0">
                <a:solidFill>
                  <a:srgbClr val="C00000"/>
                </a:solidFill>
              </a:rPr>
              <a:t>intensity</a:t>
            </a:r>
          </a:p>
          <a:p>
            <a:endParaRPr lang="fr-FR" sz="1200" b="1" dirty="0">
              <a:solidFill>
                <a:srgbClr val="0000FF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13</a:t>
            </a:fld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6967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NEWGAIN Project - Scientific Goals: </a:t>
            </a:r>
            <a:r>
              <a:rPr lang="en-US" sz="2000" b="1" dirty="0">
                <a:solidFill>
                  <a:srgbClr val="C55A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Implications for SHE physics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5367614" y="613435"/>
            <a:ext cx="5734806" cy="684786"/>
            <a:chOff x="5862645" y="5723442"/>
            <a:chExt cx="5734806" cy="784344"/>
          </a:xfrm>
        </p:grpSpPr>
        <p:sp>
          <p:nvSpPr>
            <p:cNvPr id="4" name="Ellipse 3"/>
            <p:cNvSpPr/>
            <p:nvPr/>
          </p:nvSpPr>
          <p:spPr>
            <a:xfrm>
              <a:off x="5862645" y="5723442"/>
              <a:ext cx="5734806" cy="78434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106297" y="5818179"/>
              <a:ext cx="52475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Comparison between different installations relevant to SHE studies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03D4C3D5-442F-0A1B-7D90-E261107D9169}"/>
              </a:ext>
            </a:extLst>
          </p:cNvPr>
          <p:cNvSpPr txBox="1"/>
          <p:nvPr/>
        </p:nvSpPr>
        <p:spPr>
          <a:xfrm>
            <a:off x="8579623" y="5295116"/>
            <a:ext cx="2655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00FF"/>
                </a:solidFill>
              </a:rPr>
              <a:t>Estimated in 2021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6F1D4AD-D5A1-7A9F-B315-755DFD5E6F2F}"/>
              </a:ext>
            </a:extLst>
          </p:cNvPr>
          <p:cNvSpPr txBox="1"/>
          <p:nvPr/>
        </p:nvSpPr>
        <p:spPr>
          <a:xfrm>
            <a:off x="0" y="6579030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I. Stefan                                                                                                                                                 GCM 2022</a:t>
            </a:r>
          </a:p>
        </p:txBody>
      </p:sp>
    </p:spTree>
    <p:extLst>
      <p:ext uri="{BB962C8B-B14F-4D97-AF65-F5344CB8AC3E}">
        <p14:creationId xmlns:p14="http://schemas.microsoft.com/office/powerpoint/2010/main" val="1380049252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0B7E3A4-4673-C303-12A5-50F8ACE55F87}"/>
              </a:ext>
            </a:extLst>
          </p:cNvPr>
          <p:cNvSpPr txBox="1"/>
          <p:nvPr/>
        </p:nvSpPr>
        <p:spPr>
          <a:xfrm>
            <a:off x="0" y="6579030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I. Stefan                                                                                                                                                 GCM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-70945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NEWGAIN Project - Scientific Goals: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5120244" y="400110"/>
            <a:ext cx="7000811" cy="3874997"/>
            <a:chOff x="2240691" y="560173"/>
            <a:chExt cx="9499427" cy="5807999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0691" y="560173"/>
              <a:ext cx="9499427" cy="5807999"/>
            </a:xfrm>
            <a:prstGeom prst="rect">
              <a:avLst/>
            </a:prstGeom>
          </p:spPr>
        </p:pic>
        <p:sp>
          <p:nvSpPr>
            <p:cNvPr id="20" name="Forme libre 19"/>
            <p:cNvSpPr/>
            <p:nvPr/>
          </p:nvSpPr>
          <p:spPr>
            <a:xfrm>
              <a:off x="2702011" y="560173"/>
              <a:ext cx="8896865" cy="5395784"/>
            </a:xfrm>
            <a:custGeom>
              <a:avLst/>
              <a:gdLst>
                <a:gd name="connsiteX0" fmla="*/ 3591697 w 8896865"/>
                <a:gd name="connsiteY0" fmla="*/ 3146854 h 5395784"/>
                <a:gd name="connsiteX1" fmla="*/ 3591697 w 8896865"/>
                <a:gd name="connsiteY1" fmla="*/ 3146854 h 5395784"/>
                <a:gd name="connsiteX2" fmla="*/ 3657600 w 8896865"/>
                <a:gd name="connsiteY2" fmla="*/ 3122141 h 5395784"/>
                <a:gd name="connsiteX3" fmla="*/ 3690551 w 8896865"/>
                <a:gd name="connsiteY3" fmla="*/ 3113903 h 5395784"/>
                <a:gd name="connsiteX4" fmla="*/ 3739978 w 8896865"/>
                <a:gd name="connsiteY4" fmla="*/ 3080951 h 5395784"/>
                <a:gd name="connsiteX5" fmla="*/ 3789405 w 8896865"/>
                <a:gd name="connsiteY5" fmla="*/ 3048000 h 5395784"/>
                <a:gd name="connsiteX6" fmla="*/ 3814119 w 8896865"/>
                <a:gd name="connsiteY6" fmla="*/ 3031524 h 5395784"/>
                <a:gd name="connsiteX7" fmla="*/ 3838832 w 8896865"/>
                <a:gd name="connsiteY7" fmla="*/ 3023286 h 5395784"/>
                <a:gd name="connsiteX8" fmla="*/ 3912973 w 8896865"/>
                <a:gd name="connsiteY8" fmla="*/ 2990335 h 5395784"/>
                <a:gd name="connsiteX9" fmla="*/ 3937686 w 8896865"/>
                <a:gd name="connsiteY9" fmla="*/ 2965622 h 5395784"/>
                <a:gd name="connsiteX10" fmla="*/ 3970638 w 8896865"/>
                <a:gd name="connsiteY10" fmla="*/ 2957384 h 5395784"/>
                <a:gd name="connsiteX11" fmla="*/ 3995351 w 8896865"/>
                <a:gd name="connsiteY11" fmla="*/ 2949146 h 5395784"/>
                <a:gd name="connsiteX12" fmla="*/ 4020065 w 8896865"/>
                <a:gd name="connsiteY12" fmla="*/ 2932670 h 5395784"/>
                <a:gd name="connsiteX13" fmla="*/ 4044778 w 8896865"/>
                <a:gd name="connsiteY13" fmla="*/ 2924432 h 5395784"/>
                <a:gd name="connsiteX14" fmla="*/ 4102443 w 8896865"/>
                <a:gd name="connsiteY14" fmla="*/ 2891481 h 5395784"/>
                <a:gd name="connsiteX15" fmla="*/ 4127157 w 8896865"/>
                <a:gd name="connsiteY15" fmla="*/ 2883243 h 5395784"/>
                <a:gd name="connsiteX16" fmla="*/ 4151870 w 8896865"/>
                <a:gd name="connsiteY16" fmla="*/ 2866768 h 5395784"/>
                <a:gd name="connsiteX17" fmla="*/ 4184821 w 8896865"/>
                <a:gd name="connsiteY17" fmla="*/ 2858530 h 5395784"/>
                <a:gd name="connsiteX18" fmla="*/ 4250724 w 8896865"/>
                <a:gd name="connsiteY18" fmla="*/ 2817341 h 5395784"/>
                <a:gd name="connsiteX19" fmla="*/ 4308389 w 8896865"/>
                <a:gd name="connsiteY19" fmla="*/ 2792627 h 5395784"/>
                <a:gd name="connsiteX20" fmla="*/ 4390767 w 8896865"/>
                <a:gd name="connsiteY20" fmla="*/ 2743200 h 5395784"/>
                <a:gd name="connsiteX21" fmla="*/ 4415481 w 8896865"/>
                <a:gd name="connsiteY21" fmla="*/ 2726724 h 5395784"/>
                <a:gd name="connsiteX22" fmla="*/ 4440194 w 8896865"/>
                <a:gd name="connsiteY22" fmla="*/ 2718486 h 5395784"/>
                <a:gd name="connsiteX23" fmla="*/ 4522573 w 8896865"/>
                <a:gd name="connsiteY23" fmla="*/ 2669059 h 5395784"/>
                <a:gd name="connsiteX24" fmla="*/ 4588475 w 8896865"/>
                <a:gd name="connsiteY24" fmla="*/ 2644346 h 5395784"/>
                <a:gd name="connsiteX25" fmla="*/ 4613189 w 8896865"/>
                <a:gd name="connsiteY25" fmla="*/ 2627870 h 5395784"/>
                <a:gd name="connsiteX26" fmla="*/ 4670854 w 8896865"/>
                <a:gd name="connsiteY26" fmla="*/ 2603157 h 5395784"/>
                <a:gd name="connsiteX27" fmla="*/ 4695567 w 8896865"/>
                <a:gd name="connsiteY27" fmla="*/ 2586681 h 5395784"/>
                <a:gd name="connsiteX28" fmla="*/ 4753232 w 8896865"/>
                <a:gd name="connsiteY28" fmla="*/ 2570205 h 5395784"/>
                <a:gd name="connsiteX29" fmla="*/ 4810897 w 8896865"/>
                <a:gd name="connsiteY29" fmla="*/ 2545492 h 5395784"/>
                <a:gd name="connsiteX30" fmla="*/ 4860324 w 8896865"/>
                <a:gd name="connsiteY30" fmla="*/ 2512541 h 5395784"/>
                <a:gd name="connsiteX31" fmla="*/ 4950940 w 8896865"/>
                <a:gd name="connsiteY31" fmla="*/ 2471351 h 5395784"/>
                <a:gd name="connsiteX32" fmla="*/ 5000367 w 8896865"/>
                <a:gd name="connsiteY32" fmla="*/ 2438400 h 5395784"/>
                <a:gd name="connsiteX33" fmla="*/ 5049794 w 8896865"/>
                <a:gd name="connsiteY33" fmla="*/ 2421924 h 5395784"/>
                <a:gd name="connsiteX34" fmla="*/ 5099221 w 8896865"/>
                <a:gd name="connsiteY34" fmla="*/ 2388973 h 5395784"/>
                <a:gd name="connsiteX35" fmla="*/ 5123935 w 8896865"/>
                <a:gd name="connsiteY35" fmla="*/ 2372497 h 5395784"/>
                <a:gd name="connsiteX36" fmla="*/ 5156886 w 8896865"/>
                <a:gd name="connsiteY36" fmla="*/ 2364259 h 5395784"/>
                <a:gd name="connsiteX37" fmla="*/ 5206313 w 8896865"/>
                <a:gd name="connsiteY37" fmla="*/ 2331308 h 5395784"/>
                <a:gd name="connsiteX38" fmla="*/ 5231027 w 8896865"/>
                <a:gd name="connsiteY38" fmla="*/ 2323070 h 5395784"/>
                <a:gd name="connsiteX39" fmla="*/ 5288692 w 8896865"/>
                <a:gd name="connsiteY39" fmla="*/ 2290119 h 5395784"/>
                <a:gd name="connsiteX40" fmla="*/ 5387546 w 8896865"/>
                <a:gd name="connsiteY40" fmla="*/ 2224216 h 5395784"/>
                <a:gd name="connsiteX41" fmla="*/ 5436973 w 8896865"/>
                <a:gd name="connsiteY41" fmla="*/ 2191265 h 5395784"/>
                <a:gd name="connsiteX42" fmla="*/ 5461686 w 8896865"/>
                <a:gd name="connsiteY42" fmla="*/ 2166551 h 5395784"/>
                <a:gd name="connsiteX43" fmla="*/ 5511113 w 8896865"/>
                <a:gd name="connsiteY43" fmla="*/ 2133600 h 5395784"/>
                <a:gd name="connsiteX44" fmla="*/ 5535827 w 8896865"/>
                <a:gd name="connsiteY44" fmla="*/ 2117124 h 5395784"/>
                <a:gd name="connsiteX45" fmla="*/ 5560540 w 8896865"/>
                <a:gd name="connsiteY45" fmla="*/ 2100649 h 5395784"/>
                <a:gd name="connsiteX46" fmla="*/ 5601730 w 8896865"/>
                <a:gd name="connsiteY46" fmla="*/ 2067697 h 5395784"/>
                <a:gd name="connsiteX47" fmla="*/ 5651157 w 8896865"/>
                <a:gd name="connsiteY47" fmla="*/ 2034746 h 5395784"/>
                <a:gd name="connsiteX48" fmla="*/ 5700584 w 8896865"/>
                <a:gd name="connsiteY48" fmla="*/ 2001795 h 5395784"/>
                <a:gd name="connsiteX49" fmla="*/ 5725297 w 8896865"/>
                <a:gd name="connsiteY49" fmla="*/ 1985319 h 5395784"/>
                <a:gd name="connsiteX50" fmla="*/ 5750011 w 8896865"/>
                <a:gd name="connsiteY50" fmla="*/ 1977081 h 5395784"/>
                <a:gd name="connsiteX51" fmla="*/ 5766486 w 8896865"/>
                <a:gd name="connsiteY51" fmla="*/ 1952368 h 5395784"/>
                <a:gd name="connsiteX52" fmla="*/ 5815913 w 8896865"/>
                <a:gd name="connsiteY52" fmla="*/ 1935892 h 5395784"/>
                <a:gd name="connsiteX53" fmla="*/ 5832389 w 8896865"/>
                <a:gd name="connsiteY53" fmla="*/ 1911178 h 5395784"/>
                <a:gd name="connsiteX54" fmla="*/ 5873578 w 8896865"/>
                <a:gd name="connsiteY54" fmla="*/ 1902941 h 5395784"/>
                <a:gd name="connsiteX55" fmla="*/ 5898292 w 8896865"/>
                <a:gd name="connsiteY55" fmla="*/ 1894703 h 5395784"/>
                <a:gd name="connsiteX56" fmla="*/ 5939481 w 8896865"/>
                <a:gd name="connsiteY56" fmla="*/ 1886465 h 5395784"/>
                <a:gd name="connsiteX57" fmla="*/ 6030097 w 8896865"/>
                <a:gd name="connsiteY57" fmla="*/ 1853513 h 5395784"/>
                <a:gd name="connsiteX58" fmla="*/ 6120713 w 8896865"/>
                <a:gd name="connsiteY58" fmla="*/ 1828800 h 5395784"/>
                <a:gd name="connsiteX59" fmla="*/ 6145427 w 8896865"/>
                <a:gd name="connsiteY59" fmla="*/ 1812324 h 5395784"/>
                <a:gd name="connsiteX60" fmla="*/ 6203092 w 8896865"/>
                <a:gd name="connsiteY60" fmla="*/ 1795849 h 5395784"/>
                <a:gd name="connsiteX61" fmla="*/ 6252519 w 8896865"/>
                <a:gd name="connsiteY61" fmla="*/ 1771135 h 5395784"/>
                <a:gd name="connsiteX62" fmla="*/ 6301946 w 8896865"/>
                <a:gd name="connsiteY62" fmla="*/ 1754659 h 5395784"/>
                <a:gd name="connsiteX63" fmla="*/ 6326659 w 8896865"/>
                <a:gd name="connsiteY63" fmla="*/ 1738184 h 5395784"/>
                <a:gd name="connsiteX64" fmla="*/ 6376086 w 8896865"/>
                <a:gd name="connsiteY64" fmla="*/ 1721708 h 5395784"/>
                <a:gd name="connsiteX65" fmla="*/ 6400800 w 8896865"/>
                <a:gd name="connsiteY65" fmla="*/ 1713470 h 5395784"/>
                <a:gd name="connsiteX66" fmla="*/ 6450227 w 8896865"/>
                <a:gd name="connsiteY66" fmla="*/ 1688757 h 5395784"/>
                <a:gd name="connsiteX67" fmla="*/ 6474940 w 8896865"/>
                <a:gd name="connsiteY67" fmla="*/ 1672281 h 5395784"/>
                <a:gd name="connsiteX68" fmla="*/ 6491416 w 8896865"/>
                <a:gd name="connsiteY68" fmla="*/ 1647568 h 5395784"/>
                <a:gd name="connsiteX69" fmla="*/ 6516130 w 8896865"/>
                <a:gd name="connsiteY69" fmla="*/ 1639330 h 5395784"/>
                <a:gd name="connsiteX70" fmla="*/ 6582032 w 8896865"/>
                <a:gd name="connsiteY70" fmla="*/ 1589903 h 5395784"/>
                <a:gd name="connsiteX71" fmla="*/ 6606746 w 8896865"/>
                <a:gd name="connsiteY71" fmla="*/ 1573427 h 5395784"/>
                <a:gd name="connsiteX72" fmla="*/ 6631459 w 8896865"/>
                <a:gd name="connsiteY72" fmla="*/ 1565189 h 5395784"/>
                <a:gd name="connsiteX73" fmla="*/ 6656173 w 8896865"/>
                <a:gd name="connsiteY73" fmla="*/ 1548713 h 5395784"/>
                <a:gd name="connsiteX74" fmla="*/ 6705600 w 8896865"/>
                <a:gd name="connsiteY74" fmla="*/ 1524000 h 5395784"/>
                <a:gd name="connsiteX75" fmla="*/ 6755027 w 8896865"/>
                <a:gd name="connsiteY75" fmla="*/ 1499286 h 5395784"/>
                <a:gd name="connsiteX76" fmla="*/ 6779740 w 8896865"/>
                <a:gd name="connsiteY76" fmla="*/ 1474573 h 5395784"/>
                <a:gd name="connsiteX77" fmla="*/ 6804454 w 8896865"/>
                <a:gd name="connsiteY77" fmla="*/ 1466335 h 5395784"/>
                <a:gd name="connsiteX78" fmla="*/ 6829167 w 8896865"/>
                <a:gd name="connsiteY78" fmla="*/ 1449859 h 5395784"/>
                <a:gd name="connsiteX79" fmla="*/ 6853881 w 8896865"/>
                <a:gd name="connsiteY79" fmla="*/ 1441622 h 5395784"/>
                <a:gd name="connsiteX80" fmla="*/ 6911546 w 8896865"/>
                <a:gd name="connsiteY80" fmla="*/ 1408670 h 5395784"/>
                <a:gd name="connsiteX81" fmla="*/ 6936259 w 8896865"/>
                <a:gd name="connsiteY81" fmla="*/ 1400432 h 5395784"/>
                <a:gd name="connsiteX82" fmla="*/ 6960973 w 8896865"/>
                <a:gd name="connsiteY82" fmla="*/ 1383957 h 5395784"/>
                <a:gd name="connsiteX83" fmla="*/ 6985686 w 8896865"/>
                <a:gd name="connsiteY83" fmla="*/ 1375719 h 5395784"/>
                <a:gd name="connsiteX84" fmla="*/ 7035113 w 8896865"/>
                <a:gd name="connsiteY84" fmla="*/ 1342768 h 5395784"/>
                <a:gd name="connsiteX85" fmla="*/ 7109254 w 8896865"/>
                <a:gd name="connsiteY85" fmla="*/ 1309816 h 5395784"/>
                <a:gd name="connsiteX86" fmla="*/ 7133967 w 8896865"/>
                <a:gd name="connsiteY86" fmla="*/ 1301578 h 5395784"/>
                <a:gd name="connsiteX87" fmla="*/ 7158681 w 8896865"/>
                <a:gd name="connsiteY87" fmla="*/ 1285103 h 5395784"/>
                <a:gd name="connsiteX88" fmla="*/ 7216346 w 8896865"/>
                <a:gd name="connsiteY88" fmla="*/ 1260389 h 5395784"/>
                <a:gd name="connsiteX89" fmla="*/ 7274011 w 8896865"/>
                <a:gd name="connsiteY89" fmla="*/ 1227438 h 5395784"/>
                <a:gd name="connsiteX90" fmla="*/ 7298724 w 8896865"/>
                <a:gd name="connsiteY90" fmla="*/ 1210962 h 5395784"/>
                <a:gd name="connsiteX91" fmla="*/ 7323438 w 8896865"/>
                <a:gd name="connsiteY91" fmla="*/ 1202724 h 5395784"/>
                <a:gd name="connsiteX92" fmla="*/ 7372865 w 8896865"/>
                <a:gd name="connsiteY92" fmla="*/ 1169773 h 5395784"/>
                <a:gd name="connsiteX93" fmla="*/ 7447005 w 8896865"/>
                <a:gd name="connsiteY93" fmla="*/ 1120346 h 5395784"/>
                <a:gd name="connsiteX94" fmla="*/ 7496432 w 8896865"/>
                <a:gd name="connsiteY94" fmla="*/ 1079157 h 5395784"/>
                <a:gd name="connsiteX95" fmla="*/ 7512908 w 8896865"/>
                <a:gd name="connsiteY95" fmla="*/ 1054443 h 5395784"/>
                <a:gd name="connsiteX96" fmla="*/ 7537621 w 8896865"/>
                <a:gd name="connsiteY96" fmla="*/ 1046205 h 5395784"/>
                <a:gd name="connsiteX97" fmla="*/ 7562335 w 8896865"/>
                <a:gd name="connsiteY97" fmla="*/ 1005016 h 5395784"/>
                <a:gd name="connsiteX98" fmla="*/ 7578811 w 8896865"/>
                <a:gd name="connsiteY98" fmla="*/ 980303 h 5395784"/>
                <a:gd name="connsiteX99" fmla="*/ 7603524 w 8896865"/>
                <a:gd name="connsiteY99" fmla="*/ 963827 h 5395784"/>
                <a:gd name="connsiteX100" fmla="*/ 7644713 w 8896865"/>
                <a:gd name="connsiteY100" fmla="*/ 922638 h 5395784"/>
                <a:gd name="connsiteX101" fmla="*/ 7677665 w 8896865"/>
                <a:gd name="connsiteY101" fmla="*/ 889686 h 5395784"/>
                <a:gd name="connsiteX102" fmla="*/ 7735330 w 8896865"/>
                <a:gd name="connsiteY102" fmla="*/ 856735 h 5395784"/>
                <a:gd name="connsiteX103" fmla="*/ 7760043 w 8896865"/>
                <a:gd name="connsiteY103" fmla="*/ 840259 h 5395784"/>
                <a:gd name="connsiteX104" fmla="*/ 7768281 w 8896865"/>
                <a:gd name="connsiteY104" fmla="*/ 807308 h 5395784"/>
                <a:gd name="connsiteX105" fmla="*/ 7858897 w 8896865"/>
                <a:gd name="connsiteY105" fmla="*/ 741405 h 5395784"/>
                <a:gd name="connsiteX106" fmla="*/ 7883611 w 8896865"/>
                <a:gd name="connsiteY106" fmla="*/ 716692 h 5395784"/>
                <a:gd name="connsiteX107" fmla="*/ 7916562 w 8896865"/>
                <a:gd name="connsiteY107" fmla="*/ 700216 h 5395784"/>
                <a:gd name="connsiteX108" fmla="*/ 7941275 w 8896865"/>
                <a:gd name="connsiteY108" fmla="*/ 675503 h 5395784"/>
                <a:gd name="connsiteX109" fmla="*/ 7965989 w 8896865"/>
                <a:gd name="connsiteY109" fmla="*/ 659027 h 5395784"/>
                <a:gd name="connsiteX110" fmla="*/ 8031892 w 8896865"/>
                <a:gd name="connsiteY110" fmla="*/ 601362 h 5395784"/>
                <a:gd name="connsiteX111" fmla="*/ 8056605 w 8896865"/>
                <a:gd name="connsiteY111" fmla="*/ 584886 h 5395784"/>
                <a:gd name="connsiteX112" fmla="*/ 8081319 w 8896865"/>
                <a:gd name="connsiteY112" fmla="*/ 568411 h 5395784"/>
                <a:gd name="connsiteX113" fmla="*/ 8147221 w 8896865"/>
                <a:gd name="connsiteY113" fmla="*/ 518984 h 5395784"/>
                <a:gd name="connsiteX114" fmla="*/ 8171935 w 8896865"/>
                <a:gd name="connsiteY114" fmla="*/ 510746 h 5395784"/>
                <a:gd name="connsiteX115" fmla="*/ 8221362 w 8896865"/>
                <a:gd name="connsiteY115" fmla="*/ 477795 h 5395784"/>
                <a:gd name="connsiteX116" fmla="*/ 8246075 w 8896865"/>
                <a:gd name="connsiteY116" fmla="*/ 461319 h 5395784"/>
                <a:gd name="connsiteX117" fmla="*/ 8270789 w 8896865"/>
                <a:gd name="connsiteY117" fmla="*/ 436605 h 5395784"/>
                <a:gd name="connsiteX118" fmla="*/ 8295503 w 8896865"/>
                <a:gd name="connsiteY118" fmla="*/ 428368 h 5395784"/>
                <a:gd name="connsiteX119" fmla="*/ 8328454 w 8896865"/>
                <a:gd name="connsiteY119" fmla="*/ 411892 h 5395784"/>
                <a:gd name="connsiteX120" fmla="*/ 8377881 w 8896865"/>
                <a:gd name="connsiteY120" fmla="*/ 378941 h 5395784"/>
                <a:gd name="connsiteX121" fmla="*/ 8427308 w 8896865"/>
                <a:gd name="connsiteY121" fmla="*/ 362465 h 5395784"/>
                <a:gd name="connsiteX122" fmla="*/ 8476735 w 8896865"/>
                <a:gd name="connsiteY122" fmla="*/ 329513 h 5395784"/>
                <a:gd name="connsiteX123" fmla="*/ 8526162 w 8896865"/>
                <a:gd name="connsiteY123" fmla="*/ 313038 h 5395784"/>
                <a:gd name="connsiteX124" fmla="*/ 8600303 w 8896865"/>
                <a:gd name="connsiteY124" fmla="*/ 271849 h 5395784"/>
                <a:gd name="connsiteX125" fmla="*/ 8641492 w 8896865"/>
                <a:gd name="connsiteY125" fmla="*/ 230659 h 5395784"/>
                <a:gd name="connsiteX126" fmla="*/ 8690919 w 8896865"/>
                <a:gd name="connsiteY126" fmla="*/ 205946 h 5395784"/>
                <a:gd name="connsiteX127" fmla="*/ 8732108 w 8896865"/>
                <a:gd name="connsiteY127" fmla="*/ 172995 h 5395784"/>
                <a:gd name="connsiteX128" fmla="*/ 8748584 w 8896865"/>
                <a:gd name="connsiteY128" fmla="*/ 148281 h 5395784"/>
                <a:gd name="connsiteX129" fmla="*/ 8773297 w 8896865"/>
                <a:gd name="connsiteY129" fmla="*/ 140043 h 5395784"/>
                <a:gd name="connsiteX130" fmla="*/ 8822724 w 8896865"/>
                <a:gd name="connsiteY130" fmla="*/ 107092 h 5395784"/>
                <a:gd name="connsiteX131" fmla="*/ 8872151 w 8896865"/>
                <a:gd name="connsiteY131" fmla="*/ 65903 h 5395784"/>
                <a:gd name="connsiteX132" fmla="*/ 8896865 w 8896865"/>
                <a:gd name="connsiteY132" fmla="*/ 49427 h 5395784"/>
                <a:gd name="connsiteX133" fmla="*/ 8888627 w 8896865"/>
                <a:gd name="connsiteY133" fmla="*/ 24713 h 5395784"/>
                <a:gd name="connsiteX134" fmla="*/ 8830962 w 8896865"/>
                <a:gd name="connsiteY134" fmla="*/ 0 h 5395784"/>
                <a:gd name="connsiteX135" fmla="*/ 8699157 w 8896865"/>
                <a:gd name="connsiteY135" fmla="*/ 8238 h 5395784"/>
                <a:gd name="connsiteX136" fmla="*/ 8666205 w 8896865"/>
                <a:gd name="connsiteY136" fmla="*/ 16476 h 5395784"/>
                <a:gd name="connsiteX137" fmla="*/ 8616778 w 8896865"/>
                <a:gd name="connsiteY137" fmla="*/ 24713 h 5395784"/>
                <a:gd name="connsiteX138" fmla="*/ 8534400 w 8896865"/>
                <a:gd name="connsiteY138" fmla="*/ 49427 h 5395784"/>
                <a:gd name="connsiteX139" fmla="*/ 8509686 w 8896865"/>
                <a:gd name="connsiteY139" fmla="*/ 57665 h 5395784"/>
                <a:gd name="connsiteX140" fmla="*/ 8476735 w 8896865"/>
                <a:gd name="connsiteY140" fmla="*/ 65903 h 5395784"/>
                <a:gd name="connsiteX141" fmla="*/ 8452021 w 8896865"/>
                <a:gd name="connsiteY141" fmla="*/ 74141 h 5395784"/>
                <a:gd name="connsiteX142" fmla="*/ 8386119 w 8896865"/>
                <a:gd name="connsiteY142" fmla="*/ 90616 h 5395784"/>
                <a:gd name="connsiteX143" fmla="*/ 8353167 w 8896865"/>
                <a:gd name="connsiteY143" fmla="*/ 98854 h 5395784"/>
                <a:gd name="connsiteX144" fmla="*/ 8311978 w 8896865"/>
                <a:gd name="connsiteY144" fmla="*/ 123568 h 5395784"/>
                <a:gd name="connsiteX145" fmla="*/ 8279027 w 8896865"/>
                <a:gd name="connsiteY145" fmla="*/ 131805 h 5395784"/>
                <a:gd name="connsiteX146" fmla="*/ 8254313 w 8896865"/>
                <a:gd name="connsiteY146" fmla="*/ 140043 h 5395784"/>
                <a:gd name="connsiteX147" fmla="*/ 8204886 w 8896865"/>
                <a:gd name="connsiteY147" fmla="*/ 172995 h 5395784"/>
                <a:gd name="connsiteX148" fmla="*/ 8147221 w 8896865"/>
                <a:gd name="connsiteY148" fmla="*/ 197708 h 5395784"/>
                <a:gd name="connsiteX149" fmla="*/ 8130746 w 8896865"/>
                <a:gd name="connsiteY149" fmla="*/ 222422 h 5395784"/>
                <a:gd name="connsiteX150" fmla="*/ 8106032 w 8896865"/>
                <a:gd name="connsiteY150" fmla="*/ 230659 h 5395784"/>
                <a:gd name="connsiteX151" fmla="*/ 8081319 w 8896865"/>
                <a:gd name="connsiteY151" fmla="*/ 247135 h 5395784"/>
                <a:gd name="connsiteX152" fmla="*/ 8048367 w 8896865"/>
                <a:gd name="connsiteY152" fmla="*/ 263611 h 5395784"/>
                <a:gd name="connsiteX153" fmla="*/ 8031892 w 8896865"/>
                <a:gd name="connsiteY153" fmla="*/ 288324 h 5395784"/>
                <a:gd name="connsiteX154" fmla="*/ 7949513 w 8896865"/>
                <a:gd name="connsiteY154" fmla="*/ 345989 h 5395784"/>
                <a:gd name="connsiteX155" fmla="*/ 7924800 w 8896865"/>
                <a:gd name="connsiteY155" fmla="*/ 362465 h 5395784"/>
                <a:gd name="connsiteX156" fmla="*/ 7875373 w 8896865"/>
                <a:gd name="connsiteY156" fmla="*/ 403654 h 5395784"/>
                <a:gd name="connsiteX157" fmla="*/ 7825946 w 8896865"/>
                <a:gd name="connsiteY157" fmla="*/ 436605 h 5395784"/>
                <a:gd name="connsiteX158" fmla="*/ 7801232 w 8896865"/>
                <a:gd name="connsiteY158" fmla="*/ 453081 h 5395784"/>
                <a:gd name="connsiteX159" fmla="*/ 7768281 w 8896865"/>
                <a:gd name="connsiteY159" fmla="*/ 469557 h 5395784"/>
                <a:gd name="connsiteX160" fmla="*/ 7743567 w 8896865"/>
                <a:gd name="connsiteY160" fmla="*/ 477795 h 5395784"/>
                <a:gd name="connsiteX161" fmla="*/ 7677665 w 8896865"/>
                <a:gd name="connsiteY161" fmla="*/ 510746 h 5395784"/>
                <a:gd name="connsiteX162" fmla="*/ 7578811 w 8896865"/>
                <a:gd name="connsiteY162" fmla="*/ 543697 h 5395784"/>
                <a:gd name="connsiteX163" fmla="*/ 7545859 w 8896865"/>
                <a:gd name="connsiteY163" fmla="*/ 568411 h 5395784"/>
                <a:gd name="connsiteX164" fmla="*/ 7504670 w 8896865"/>
                <a:gd name="connsiteY164" fmla="*/ 584886 h 5395784"/>
                <a:gd name="connsiteX165" fmla="*/ 7438767 w 8896865"/>
                <a:gd name="connsiteY165" fmla="*/ 609600 h 5395784"/>
                <a:gd name="connsiteX166" fmla="*/ 7414054 w 8896865"/>
                <a:gd name="connsiteY166" fmla="*/ 626076 h 5395784"/>
                <a:gd name="connsiteX167" fmla="*/ 7364627 w 8896865"/>
                <a:gd name="connsiteY167" fmla="*/ 642551 h 5395784"/>
                <a:gd name="connsiteX168" fmla="*/ 7306962 w 8896865"/>
                <a:gd name="connsiteY168" fmla="*/ 667265 h 5395784"/>
                <a:gd name="connsiteX169" fmla="*/ 7274011 w 8896865"/>
                <a:gd name="connsiteY169" fmla="*/ 691978 h 5395784"/>
                <a:gd name="connsiteX170" fmla="*/ 7216346 w 8896865"/>
                <a:gd name="connsiteY170" fmla="*/ 716692 h 5395784"/>
                <a:gd name="connsiteX171" fmla="*/ 7191632 w 8896865"/>
                <a:gd name="connsiteY171" fmla="*/ 733168 h 5395784"/>
                <a:gd name="connsiteX172" fmla="*/ 7142205 w 8896865"/>
                <a:gd name="connsiteY172" fmla="*/ 757881 h 5395784"/>
                <a:gd name="connsiteX173" fmla="*/ 7092778 w 8896865"/>
                <a:gd name="connsiteY173" fmla="*/ 790832 h 5395784"/>
                <a:gd name="connsiteX174" fmla="*/ 7026875 w 8896865"/>
                <a:gd name="connsiteY174" fmla="*/ 815546 h 5395784"/>
                <a:gd name="connsiteX175" fmla="*/ 7002162 w 8896865"/>
                <a:gd name="connsiteY175" fmla="*/ 823784 h 5395784"/>
                <a:gd name="connsiteX176" fmla="*/ 6977448 w 8896865"/>
                <a:gd name="connsiteY176" fmla="*/ 840259 h 5395784"/>
                <a:gd name="connsiteX177" fmla="*/ 6944497 w 8896865"/>
                <a:gd name="connsiteY177" fmla="*/ 856735 h 5395784"/>
                <a:gd name="connsiteX178" fmla="*/ 6895070 w 8896865"/>
                <a:gd name="connsiteY178" fmla="*/ 889686 h 5395784"/>
                <a:gd name="connsiteX179" fmla="*/ 6870357 w 8896865"/>
                <a:gd name="connsiteY179" fmla="*/ 897924 h 5395784"/>
                <a:gd name="connsiteX180" fmla="*/ 6845643 w 8896865"/>
                <a:gd name="connsiteY180" fmla="*/ 914400 h 5395784"/>
                <a:gd name="connsiteX181" fmla="*/ 6796216 w 8896865"/>
                <a:gd name="connsiteY181" fmla="*/ 930876 h 5395784"/>
                <a:gd name="connsiteX182" fmla="*/ 6746789 w 8896865"/>
                <a:gd name="connsiteY182" fmla="*/ 955589 h 5395784"/>
                <a:gd name="connsiteX183" fmla="*/ 6722075 w 8896865"/>
                <a:gd name="connsiteY183" fmla="*/ 972065 h 5395784"/>
                <a:gd name="connsiteX184" fmla="*/ 6639697 w 8896865"/>
                <a:gd name="connsiteY184" fmla="*/ 1005016 h 5395784"/>
                <a:gd name="connsiteX185" fmla="*/ 6598508 w 8896865"/>
                <a:gd name="connsiteY185" fmla="*/ 1021492 h 5395784"/>
                <a:gd name="connsiteX186" fmla="*/ 6573794 w 8896865"/>
                <a:gd name="connsiteY186" fmla="*/ 1037968 h 5395784"/>
                <a:gd name="connsiteX187" fmla="*/ 6524367 w 8896865"/>
                <a:gd name="connsiteY187" fmla="*/ 1054443 h 5395784"/>
                <a:gd name="connsiteX188" fmla="*/ 6483178 w 8896865"/>
                <a:gd name="connsiteY188" fmla="*/ 1079157 h 5395784"/>
                <a:gd name="connsiteX189" fmla="*/ 4011827 w 8896865"/>
                <a:gd name="connsiteY189" fmla="*/ 2141838 h 5395784"/>
                <a:gd name="connsiteX190" fmla="*/ 3146854 w 8896865"/>
                <a:gd name="connsiteY190" fmla="*/ 2759676 h 5395784"/>
                <a:gd name="connsiteX191" fmla="*/ 642551 w 8896865"/>
                <a:gd name="connsiteY191" fmla="*/ 4596713 h 5395784"/>
                <a:gd name="connsiteX192" fmla="*/ 0 w 8896865"/>
                <a:gd name="connsiteY192" fmla="*/ 5395784 h 5395784"/>
                <a:gd name="connsiteX193" fmla="*/ 214184 w 8896865"/>
                <a:gd name="connsiteY193" fmla="*/ 5379308 h 5395784"/>
                <a:gd name="connsiteX194" fmla="*/ 1919416 w 8896865"/>
                <a:gd name="connsiteY194" fmla="*/ 4118919 h 5395784"/>
                <a:gd name="connsiteX195" fmla="*/ 3591697 w 8896865"/>
                <a:gd name="connsiteY195" fmla="*/ 3146854 h 539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8896865" h="5395784">
                  <a:moveTo>
                    <a:pt x="3591697" y="3146854"/>
                  </a:moveTo>
                  <a:lnTo>
                    <a:pt x="3591697" y="3146854"/>
                  </a:lnTo>
                  <a:cubicBezTo>
                    <a:pt x="3613665" y="3138616"/>
                    <a:pt x="3635343" y="3129560"/>
                    <a:pt x="3657600" y="3122141"/>
                  </a:cubicBezTo>
                  <a:cubicBezTo>
                    <a:pt x="3668341" y="3118561"/>
                    <a:pt x="3680425" y="3118966"/>
                    <a:pt x="3690551" y="3113903"/>
                  </a:cubicBezTo>
                  <a:cubicBezTo>
                    <a:pt x="3708262" y="3105047"/>
                    <a:pt x="3723502" y="3091935"/>
                    <a:pt x="3739978" y="3080951"/>
                  </a:cubicBezTo>
                  <a:lnTo>
                    <a:pt x="3789405" y="3048000"/>
                  </a:lnTo>
                  <a:cubicBezTo>
                    <a:pt x="3797643" y="3042508"/>
                    <a:pt x="3804726" y="3034655"/>
                    <a:pt x="3814119" y="3031524"/>
                  </a:cubicBezTo>
                  <a:cubicBezTo>
                    <a:pt x="3822357" y="3028778"/>
                    <a:pt x="3831065" y="3027169"/>
                    <a:pt x="3838832" y="3023286"/>
                  </a:cubicBezTo>
                  <a:cubicBezTo>
                    <a:pt x="3910087" y="2987659"/>
                    <a:pt x="3850093" y="3006055"/>
                    <a:pt x="3912973" y="2990335"/>
                  </a:cubicBezTo>
                  <a:cubicBezTo>
                    <a:pt x="3921211" y="2982097"/>
                    <a:pt x="3927571" y="2971402"/>
                    <a:pt x="3937686" y="2965622"/>
                  </a:cubicBezTo>
                  <a:cubicBezTo>
                    <a:pt x="3947516" y="2960005"/>
                    <a:pt x="3959752" y="2960494"/>
                    <a:pt x="3970638" y="2957384"/>
                  </a:cubicBezTo>
                  <a:cubicBezTo>
                    <a:pt x="3978987" y="2954998"/>
                    <a:pt x="3987584" y="2953029"/>
                    <a:pt x="3995351" y="2949146"/>
                  </a:cubicBezTo>
                  <a:cubicBezTo>
                    <a:pt x="4004207" y="2944718"/>
                    <a:pt x="4011209" y="2937098"/>
                    <a:pt x="4020065" y="2932670"/>
                  </a:cubicBezTo>
                  <a:cubicBezTo>
                    <a:pt x="4027832" y="2928787"/>
                    <a:pt x="4037011" y="2928315"/>
                    <a:pt x="4044778" y="2924432"/>
                  </a:cubicBezTo>
                  <a:cubicBezTo>
                    <a:pt x="4127505" y="2883069"/>
                    <a:pt x="4001354" y="2934806"/>
                    <a:pt x="4102443" y="2891481"/>
                  </a:cubicBezTo>
                  <a:cubicBezTo>
                    <a:pt x="4110424" y="2888060"/>
                    <a:pt x="4119390" y="2887126"/>
                    <a:pt x="4127157" y="2883243"/>
                  </a:cubicBezTo>
                  <a:cubicBezTo>
                    <a:pt x="4136012" y="2878815"/>
                    <a:pt x="4142770" y="2870668"/>
                    <a:pt x="4151870" y="2866768"/>
                  </a:cubicBezTo>
                  <a:cubicBezTo>
                    <a:pt x="4162276" y="2862308"/>
                    <a:pt x="4174220" y="2862505"/>
                    <a:pt x="4184821" y="2858530"/>
                  </a:cubicBezTo>
                  <a:cubicBezTo>
                    <a:pt x="4242796" y="2836789"/>
                    <a:pt x="4193702" y="2848444"/>
                    <a:pt x="4250724" y="2817341"/>
                  </a:cubicBezTo>
                  <a:cubicBezTo>
                    <a:pt x="4269083" y="2807327"/>
                    <a:pt x="4289907" y="2802412"/>
                    <a:pt x="4308389" y="2792627"/>
                  </a:cubicBezTo>
                  <a:cubicBezTo>
                    <a:pt x="4336690" y="2777644"/>
                    <a:pt x="4364122" y="2760963"/>
                    <a:pt x="4390767" y="2743200"/>
                  </a:cubicBezTo>
                  <a:cubicBezTo>
                    <a:pt x="4399005" y="2737708"/>
                    <a:pt x="4406625" y="2731152"/>
                    <a:pt x="4415481" y="2726724"/>
                  </a:cubicBezTo>
                  <a:cubicBezTo>
                    <a:pt x="4423248" y="2722841"/>
                    <a:pt x="4432603" y="2722703"/>
                    <a:pt x="4440194" y="2718486"/>
                  </a:cubicBezTo>
                  <a:cubicBezTo>
                    <a:pt x="4506067" y="2681890"/>
                    <a:pt x="4468048" y="2692427"/>
                    <a:pt x="4522573" y="2669059"/>
                  </a:cubicBezTo>
                  <a:cubicBezTo>
                    <a:pt x="4572489" y="2647667"/>
                    <a:pt x="4520194" y="2678487"/>
                    <a:pt x="4588475" y="2644346"/>
                  </a:cubicBezTo>
                  <a:cubicBezTo>
                    <a:pt x="4597331" y="2639918"/>
                    <a:pt x="4604593" y="2632782"/>
                    <a:pt x="4613189" y="2627870"/>
                  </a:cubicBezTo>
                  <a:cubicBezTo>
                    <a:pt x="4641690" y="2611584"/>
                    <a:pt x="4643129" y="2612399"/>
                    <a:pt x="4670854" y="2603157"/>
                  </a:cubicBezTo>
                  <a:cubicBezTo>
                    <a:pt x="4679092" y="2597665"/>
                    <a:pt x="4686467" y="2590581"/>
                    <a:pt x="4695567" y="2586681"/>
                  </a:cubicBezTo>
                  <a:cubicBezTo>
                    <a:pt x="4732536" y="2570837"/>
                    <a:pt x="4721158" y="2586242"/>
                    <a:pt x="4753232" y="2570205"/>
                  </a:cubicBezTo>
                  <a:cubicBezTo>
                    <a:pt x="4810120" y="2541761"/>
                    <a:pt x="4742321" y="2562636"/>
                    <a:pt x="4810897" y="2545492"/>
                  </a:cubicBezTo>
                  <a:cubicBezTo>
                    <a:pt x="4827373" y="2534508"/>
                    <a:pt x="4841539" y="2518803"/>
                    <a:pt x="4860324" y="2512541"/>
                  </a:cubicBezTo>
                  <a:cubicBezTo>
                    <a:pt x="4895316" y="2500877"/>
                    <a:pt x="4914101" y="2495910"/>
                    <a:pt x="4950940" y="2471351"/>
                  </a:cubicBezTo>
                  <a:cubicBezTo>
                    <a:pt x="4967416" y="2460367"/>
                    <a:pt x="4981582" y="2444662"/>
                    <a:pt x="5000367" y="2438400"/>
                  </a:cubicBezTo>
                  <a:cubicBezTo>
                    <a:pt x="5016843" y="2432908"/>
                    <a:pt x="5035344" y="2431557"/>
                    <a:pt x="5049794" y="2421924"/>
                  </a:cubicBezTo>
                  <a:lnTo>
                    <a:pt x="5099221" y="2388973"/>
                  </a:lnTo>
                  <a:cubicBezTo>
                    <a:pt x="5107459" y="2383481"/>
                    <a:pt x="5114330" y="2374898"/>
                    <a:pt x="5123935" y="2372497"/>
                  </a:cubicBezTo>
                  <a:lnTo>
                    <a:pt x="5156886" y="2364259"/>
                  </a:lnTo>
                  <a:cubicBezTo>
                    <a:pt x="5173362" y="2353275"/>
                    <a:pt x="5189004" y="2340924"/>
                    <a:pt x="5206313" y="2331308"/>
                  </a:cubicBezTo>
                  <a:cubicBezTo>
                    <a:pt x="5213904" y="2327091"/>
                    <a:pt x="5223487" y="2327378"/>
                    <a:pt x="5231027" y="2323070"/>
                  </a:cubicBezTo>
                  <a:cubicBezTo>
                    <a:pt x="5300849" y="2283172"/>
                    <a:pt x="5232027" y="2309007"/>
                    <a:pt x="5288692" y="2290119"/>
                  </a:cubicBezTo>
                  <a:lnTo>
                    <a:pt x="5387546" y="2224216"/>
                  </a:lnTo>
                  <a:cubicBezTo>
                    <a:pt x="5387548" y="2224214"/>
                    <a:pt x="5436972" y="2191266"/>
                    <a:pt x="5436973" y="2191265"/>
                  </a:cubicBezTo>
                  <a:cubicBezTo>
                    <a:pt x="5445211" y="2183027"/>
                    <a:pt x="5452490" y="2173703"/>
                    <a:pt x="5461686" y="2166551"/>
                  </a:cubicBezTo>
                  <a:cubicBezTo>
                    <a:pt x="5477316" y="2154394"/>
                    <a:pt x="5494637" y="2144584"/>
                    <a:pt x="5511113" y="2133600"/>
                  </a:cubicBezTo>
                  <a:lnTo>
                    <a:pt x="5535827" y="2117124"/>
                  </a:lnTo>
                  <a:lnTo>
                    <a:pt x="5560540" y="2100649"/>
                  </a:lnTo>
                  <a:cubicBezTo>
                    <a:pt x="5597387" y="2045378"/>
                    <a:pt x="5553981" y="2099529"/>
                    <a:pt x="5601730" y="2067697"/>
                  </a:cubicBezTo>
                  <a:cubicBezTo>
                    <a:pt x="5663438" y="2026559"/>
                    <a:pt x="5592392" y="2054334"/>
                    <a:pt x="5651157" y="2034746"/>
                  </a:cubicBezTo>
                  <a:lnTo>
                    <a:pt x="5700584" y="2001795"/>
                  </a:lnTo>
                  <a:cubicBezTo>
                    <a:pt x="5708822" y="1996303"/>
                    <a:pt x="5715904" y="1988450"/>
                    <a:pt x="5725297" y="1985319"/>
                  </a:cubicBezTo>
                  <a:lnTo>
                    <a:pt x="5750011" y="1977081"/>
                  </a:lnTo>
                  <a:cubicBezTo>
                    <a:pt x="5755503" y="1968843"/>
                    <a:pt x="5758091" y="1957615"/>
                    <a:pt x="5766486" y="1952368"/>
                  </a:cubicBezTo>
                  <a:cubicBezTo>
                    <a:pt x="5781213" y="1943164"/>
                    <a:pt x="5815913" y="1935892"/>
                    <a:pt x="5815913" y="1935892"/>
                  </a:cubicBezTo>
                  <a:cubicBezTo>
                    <a:pt x="5821405" y="1927654"/>
                    <a:pt x="5823793" y="1916090"/>
                    <a:pt x="5832389" y="1911178"/>
                  </a:cubicBezTo>
                  <a:cubicBezTo>
                    <a:pt x="5844546" y="1904231"/>
                    <a:pt x="5859994" y="1906337"/>
                    <a:pt x="5873578" y="1902941"/>
                  </a:cubicBezTo>
                  <a:cubicBezTo>
                    <a:pt x="5882002" y="1900835"/>
                    <a:pt x="5889868" y="1896809"/>
                    <a:pt x="5898292" y="1894703"/>
                  </a:cubicBezTo>
                  <a:cubicBezTo>
                    <a:pt x="5911876" y="1891307"/>
                    <a:pt x="5926117" y="1890641"/>
                    <a:pt x="5939481" y="1886465"/>
                  </a:cubicBezTo>
                  <a:cubicBezTo>
                    <a:pt x="5970158" y="1876878"/>
                    <a:pt x="5999420" y="1863100"/>
                    <a:pt x="6030097" y="1853513"/>
                  </a:cubicBezTo>
                  <a:cubicBezTo>
                    <a:pt x="6059229" y="1844409"/>
                    <a:pt x="6094081" y="1846555"/>
                    <a:pt x="6120713" y="1828800"/>
                  </a:cubicBezTo>
                  <a:cubicBezTo>
                    <a:pt x="6128951" y="1823308"/>
                    <a:pt x="6136571" y="1816752"/>
                    <a:pt x="6145427" y="1812324"/>
                  </a:cubicBezTo>
                  <a:cubicBezTo>
                    <a:pt x="6157249" y="1806413"/>
                    <a:pt x="6192529" y="1798490"/>
                    <a:pt x="6203092" y="1795849"/>
                  </a:cubicBezTo>
                  <a:cubicBezTo>
                    <a:pt x="6219568" y="1787611"/>
                    <a:pt x="6235516" y="1778220"/>
                    <a:pt x="6252519" y="1771135"/>
                  </a:cubicBezTo>
                  <a:cubicBezTo>
                    <a:pt x="6268550" y="1764455"/>
                    <a:pt x="6287496" y="1764292"/>
                    <a:pt x="6301946" y="1754659"/>
                  </a:cubicBezTo>
                  <a:cubicBezTo>
                    <a:pt x="6310184" y="1749167"/>
                    <a:pt x="6317612" y="1742205"/>
                    <a:pt x="6326659" y="1738184"/>
                  </a:cubicBezTo>
                  <a:cubicBezTo>
                    <a:pt x="6342529" y="1731131"/>
                    <a:pt x="6359610" y="1727200"/>
                    <a:pt x="6376086" y="1721708"/>
                  </a:cubicBezTo>
                  <a:cubicBezTo>
                    <a:pt x="6384324" y="1718962"/>
                    <a:pt x="6393575" y="1718287"/>
                    <a:pt x="6400800" y="1713470"/>
                  </a:cubicBezTo>
                  <a:cubicBezTo>
                    <a:pt x="6432738" y="1692178"/>
                    <a:pt x="6416121" y="1700126"/>
                    <a:pt x="6450227" y="1688757"/>
                  </a:cubicBezTo>
                  <a:cubicBezTo>
                    <a:pt x="6458465" y="1683265"/>
                    <a:pt x="6467939" y="1679282"/>
                    <a:pt x="6474940" y="1672281"/>
                  </a:cubicBezTo>
                  <a:cubicBezTo>
                    <a:pt x="6481941" y="1665280"/>
                    <a:pt x="6483685" y="1653753"/>
                    <a:pt x="6491416" y="1647568"/>
                  </a:cubicBezTo>
                  <a:cubicBezTo>
                    <a:pt x="6498197" y="1642143"/>
                    <a:pt x="6507892" y="1642076"/>
                    <a:pt x="6516130" y="1639330"/>
                  </a:cubicBezTo>
                  <a:cubicBezTo>
                    <a:pt x="6554647" y="1600811"/>
                    <a:pt x="6527441" y="1624022"/>
                    <a:pt x="6582032" y="1589903"/>
                  </a:cubicBezTo>
                  <a:cubicBezTo>
                    <a:pt x="6590428" y="1584656"/>
                    <a:pt x="6597890" y="1577855"/>
                    <a:pt x="6606746" y="1573427"/>
                  </a:cubicBezTo>
                  <a:cubicBezTo>
                    <a:pt x="6614513" y="1569544"/>
                    <a:pt x="6623692" y="1569072"/>
                    <a:pt x="6631459" y="1565189"/>
                  </a:cubicBezTo>
                  <a:cubicBezTo>
                    <a:pt x="6640315" y="1560761"/>
                    <a:pt x="6647518" y="1553521"/>
                    <a:pt x="6656173" y="1548713"/>
                  </a:cubicBezTo>
                  <a:cubicBezTo>
                    <a:pt x="6672275" y="1539767"/>
                    <a:pt x="6689498" y="1532946"/>
                    <a:pt x="6705600" y="1524000"/>
                  </a:cubicBezTo>
                  <a:cubicBezTo>
                    <a:pt x="6753511" y="1497383"/>
                    <a:pt x="6706911" y="1515325"/>
                    <a:pt x="6755027" y="1499286"/>
                  </a:cubicBezTo>
                  <a:cubicBezTo>
                    <a:pt x="6763265" y="1491048"/>
                    <a:pt x="6770047" y="1481035"/>
                    <a:pt x="6779740" y="1474573"/>
                  </a:cubicBezTo>
                  <a:cubicBezTo>
                    <a:pt x="6786965" y="1469756"/>
                    <a:pt x="6796687" y="1470218"/>
                    <a:pt x="6804454" y="1466335"/>
                  </a:cubicBezTo>
                  <a:cubicBezTo>
                    <a:pt x="6813309" y="1461907"/>
                    <a:pt x="6820312" y="1454287"/>
                    <a:pt x="6829167" y="1449859"/>
                  </a:cubicBezTo>
                  <a:cubicBezTo>
                    <a:pt x="6836934" y="1445976"/>
                    <a:pt x="6845900" y="1445043"/>
                    <a:pt x="6853881" y="1441622"/>
                  </a:cubicBezTo>
                  <a:cubicBezTo>
                    <a:pt x="6954939" y="1398313"/>
                    <a:pt x="6828843" y="1450022"/>
                    <a:pt x="6911546" y="1408670"/>
                  </a:cubicBezTo>
                  <a:cubicBezTo>
                    <a:pt x="6919313" y="1404787"/>
                    <a:pt x="6928492" y="1404315"/>
                    <a:pt x="6936259" y="1400432"/>
                  </a:cubicBezTo>
                  <a:cubicBezTo>
                    <a:pt x="6945114" y="1396004"/>
                    <a:pt x="6952118" y="1388385"/>
                    <a:pt x="6960973" y="1383957"/>
                  </a:cubicBezTo>
                  <a:cubicBezTo>
                    <a:pt x="6968740" y="1380074"/>
                    <a:pt x="6978095" y="1379936"/>
                    <a:pt x="6985686" y="1375719"/>
                  </a:cubicBezTo>
                  <a:cubicBezTo>
                    <a:pt x="7002995" y="1366103"/>
                    <a:pt x="7016328" y="1349030"/>
                    <a:pt x="7035113" y="1342768"/>
                  </a:cubicBezTo>
                  <a:cubicBezTo>
                    <a:pt x="7162624" y="1300263"/>
                    <a:pt x="7030929" y="1348979"/>
                    <a:pt x="7109254" y="1309816"/>
                  </a:cubicBezTo>
                  <a:cubicBezTo>
                    <a:pt x="7117021" y="1305933"/>
                    <a:pt x="7126200" y="1305461"/>
                    <a:pt x="7133967" y="1301578"/>
                  </a:cubicBezTo>
                  <a:cubicBezTo>
                    <a:pt x="7142822" y="1297150"/>
                    <a:pt x="7150085" y="1290015"/>
                    <a:pt x="7158681" y="1285103"/>
                  </a:cubicBezTo>
                  <a:cubicBezTo>
                    <a:pt x="7187187" y="1268814"/>
                    <a:pt x="7188617" y="1269632"/>
                    <a:pt x="7216346" y="1260389"/>
                  </a:cubicBezTo>
                  <a:cubicBezTo>
                    <a:pt x="7276555" y="1220248"/>
                    <a:pt x="7200849" y="1269244"/>
                    <a:pt x="7274011" y="1227438"/>
                  </a:cubicBezTo>
                  <a:cubicBezTo>
                    <a:pt x="7282607" y="1222526"/>
                    <a:pt x="7289869" y="1215390"/>
                    <a:pt x="7298724" y="1210962"/>
                  </a:cubicBezTo>
                  <a:cubicBezTo>
                    <a:pt x="7306491" y="1207079"/>
                    <a:pt x="7315847" y="1206941"/>
                    <a:pt x="7323438" y="1202724"/>
                  </a:cubicBezTo>
                  <a:cubicBezTo>
                    <a:pt x="7340747" y="1193108"/>
                    <a:pt x="7356389" y="1180757"/>
                    <a:pt x="7372865" y="1169773"/>
                  </a:cubicBezTo>
                  <a:lnTo>
                    <a:pt x="7447005" y="1120346"/>
                  </a:lnTo>
                  <a:cubicBezTo>
                    <a:pt x="7471305" y="1104145"/>
                    <a:pt x="7476610" y="1102943"/>
                    <a:pt x="7496432" y="1079157"/>
                  </a:cubicBezTo>
                  <a:cubicBezTo>
                    <a:pt x="7502770" y="1071551"/>
                    <a:pt x="7505177" y="1060628"/>
                    <a:pt x="7512908" y="1054443"/>
                  </a:cubicBezTo>
                  <a:cubicBezTo>
                    <a:pt x="7519688" y="1049019"/>
                    <a:pt x="7529383" y="1048951"/>
                    <a:pt x="7537621" y="1046205"/>
                  </a:cubicBezTo>
                  <a:cubicBezTo>
                    <a:pt x="7545859" y="1032475"/>
                    <a:pt x="7553849" y="1018594"/>
                    <a:pt x="7562335" y="1005016"/>
                  </a:cubicBezTo>
                  <a:cubicBezTo>
                    <a:pt x="7567582" y="996620"/>
                    <a:pt x="7571810" y="987304"/>
                    <a:pt x="7578811" y="980303"/>
                  </a:cubicBezTo>
                  <a:cubicBezTo>
                    <a:pt x="7585812" y="973302"/>
                    <a:pt x="7595286" y="969319"/>
                    <a:pt x="7603524" y="963827"/>
                  </a:cubicBezTo>
                  <a:cubicBezTo>
                    <a:pt x="7635256" y="916229"/>
                    <a:pt x="7601998" y="959251"/>
                    <a:pt x="7644713" y="922638"/>
                  </a:cubicBezTo>
                  <a:cubicBezTo>
                    <a:pt x="7656507" y="912529"/>
                    <a:pt x="7665871" y="899795"/>
                    <a:pt x="7677665" y="889686"/>
                  </a:cubicBezTo>
                  <a:cubicBezTo>
                    <a:pt x="7697734" y="872484"/>
                    <a:pt x="7711958" y="870091"/>
                    <a:pt x="7735330" y="856735"/>
                  </a:cubicBezTo>
                  <a:cubicBezTo>
                    <a:pt x="7743926" y="851823"/>
                    <a:pt x="7751805" y="845751"/>
                    <a:pt x="7760043" y="840259"/>
                  </a:cubicBezTo>
                  <a:cubicBezTo>
                    <a:pt x="7762789" y="829275"/>
                    <a:pt x="7760707" y="815723"/>
                    <a:pt x="7768281" y="807308"/>
                  </a:cubicBezTo>
                  <a:cubicBezTo>
                    <a:pt x="7825267" y="743990"/>
                    <a:pt x="7817407" y="775980"/>
                    <a:pt x="7858897" y="741405"/>
                  </a:cubicBezTo>
                  <a:cubicBezTo>
                    <a:pt x="7867847" y="733947"/>
                    <a:pt x="7874131" y="723463"/>
                    <a:pt x="7883611" y="716692"/>
                  </a:cubicBezTo>
                  <a:cubicBezTo>
                    <a:pt x="7893604" y="709554"/>
                    <a:pt x="7906569" y="707354"/>
                    <a:pt x="7916562" y="700216"/>
                  </a:cubicBezTo>
                  <a:cubicBezTo>
                    <a:pt x="7926042" y="693445"/>
                    <a:pt x="7932325" y="682961"/>
                    <a:pt x="7941275" y="675503"/>
                  </a:cubicBezTo>
                  <a:cubicBezTo>
                    <a:pt x="7948881" y="669165"/>
                    <a:pt x="7957751" y="664519"/>
                    <a:pt x="7965989" y="659027"/>
                  </a:cubicBezTo>
                  <a:cubicBezTo>
                    <a:pt x="7993449" y="617837"/>
                    <a:pt x="7974226" y="639806"/>
                    <a:pt x="8031892" y="601362"/>
                  </a:cubicBezTo>
                  <a:lnTo>
                    <a:pt x="8056605" y="584886"/>
                  </a:lnTo>
                  <a:cubicBezTo>
                    <a:pt x="8064843" y="579394"/>
                    <a:pt x="8073588" y="574596"/>
                    <a:pt x="8081319" y="568411"/>
                  </a:cubicBezTo>
                  <a:cubicBezTo>
                    <a:pt x="8091426" y="560325"/>
                    <a:pt x="8129733" y="527728"/>
                    <a:pt x="8147221" y="518984"/>
                  </a:cubicBezTo>
                  <a:cubicBezTo>
                    <a:pt x="8154988" y="515101"/>
                    <a:pt x="8163697" y="513492"/>
                    <a:pt x="8171935" y="510746"/>
                  </a:cubicBezTo>
                  <a:lnTo>
                    <a:pt x="8221362" y="477795"/>
                  </a:lnTo>
                  <a:cubicBezTo>
                    <a:pt x="8229600" y="472303"/>
                    <a:pt x="8239074" y="468320"/>
                    <a:pt x="8246075" y="461319"/>
                  </a:cubicBezTo>
                  <a:cubicBezTo>
                    <a:pt x="8254313" y="453081"/>
                    <a:pt x="8261095" y="443067"/>
                    <a:pt x="8270789" y="436605"/>
                  </a:cubicBezTo>
                  <a:cubicBezTo>
                    <a:pt x="8278014" y="431788"/>
                    <a:pt x="8287522" y="431789"/>
                    <a:pt x="8295503" y="428368"/>
                  </a:cubicBezTo>
                  <a:cubicBezTo>
                    <a:pt x="8306790" y="423531"/>
                    <a:pt x="8317924" y="418210"/>
                    <a:pt x="8328454" y="411892"/>
                  </a:cubicBezTo>
                  <a:cubicBezTo>
                    <a:pt x="8345433" y="401704"/>
                    <a:pt x="8359096" y="385203"/>
                    <a:pt x="8377881" y="378941"/>
                  </a:cubicBezTo>
                  <a:lnTo>
                    <a:pt x="8427308" y="362465"/>
                  </a:lnTo>
                  <a:cubicBezTo>
                    <a:pt x="8443784" y="351481"/>
                    <a:pt x="8457950" y="335775"/>
                    <a:pt x="8476735" y="329513"/>
                  </a:cubicBezTo>
                  <a:lnTo>
                    <a:pt x="8526162" y="313038"/>
                  </a:lnTo>
                  <a:cubicBezTo>
                    <a:pt x="8582814" y="275269"/>
                    <a:pt x="8556804" y="286347"/>
                    <a:pt x="8600303" y="271849"/>
                  </a:cubicBezTo>
                  <a:cubicBezTo>
                    <a:pt x="8666207" y="227911"/>
                    <a:pt x="8586570" y="285581"/>
                    <a:pt x="8641492" y="230659"/>
                  </a:cubicBezTo>
                  <a:cubicBezTo>
                    <a:pt x="8657460" y="214691"/>
                    <a:pt x="8670820" y="212646"/>
                    <a:pt x="8690919" y="205946"/>
                  </a:cubicBezTo>
                  <a:cubicBezTo>
                    <a:pt x="8738132" y="135122"/>
                    <a:pt x="8675266" y="218467"/>
                    <a:pt x="8732108" y="172995"/>
                  </a:cubicBezTo>
                  <a:cubicBezTo>
                    <a:pt x="8739839" y="166810"/>
                    <a:pt x="8740853" y="154466"/>
                    <a:pt x="8748584" y="148281"/>
                  </a:cubicBezTo>
                  <a:cubicBezTo>
                    <a:pt x="8755364" y="142857"/>
                    <a:pt x="8765706" y="144260"/>
                    <a:pt x="8773297" y="140043"/>
                  </a:cubicBezTo>
                  <a:cubicBezTo>
                    <a:pt x="8790606" y="130427"/>
                    <a:pt x="8806248" y="118076"/>
                    <a:pt x="8822724" y="107092"/>
                  </a:cubicBezTo>
                  <a:cubicBezTo>
                    <a:pt x="8884083" y="66186"/>
                    <a:pt x="8808724" y="118759"/>
                    <a:pt x="8872151" y="65903"/>
                  </a:cubicBezTo>
                  <a:cubicBezTo>
                    <a:pt x="8879757" y="59565"/>
                    <a:pt x="8888627" y="54919"/>
                    <a:pt x="8896865" y="49427"/>
                  </a:cubicBezTo>
                  <a:cubicBezTo>
                    <a:pt x="8894119" y="41189"/>
                    <a:pt x="8894052" y="31494"/>
                    <a:pt x="8888627" y="24713"/>
                  </a:cubicBezTo>
                  <a:cubicBezTo>
                    <a:pt x="8874405" y="6936"/>
                    <a:pt x="8850747" y="4946"/>
                    <a:pt x="8830962" y="0"/>
                  </a:cubicBezTo>
                  <a:cubicBezTo>
                    <a:pt x="8787027" y="2746"/>
                    <a:pt x="8742959" y="3858"/>
                    <a:pt x="8699157" y="8238"/>
                  </a:cubicBezTo>
                  <a:cubicBezTo>
                    <a:pt x="8687891" y="9365"/>
                    <a:pt x="8677307" y="14256"/>
                    <a:pt x="8666205" y="16476"/>
                  </a:cubicBezTo>
                  <a:cubicBezTo>
                    <a:pt x="8649826" y="19752"/>
                    <a:pt x="8633254" y="21967"/>
                    <a:pt x="8616778" y="24713"/>
                  </a:cubicBezTo>
                  <a:cubicBezTo>
                    <a:pt x="8499325" y="63865"/>
                    <a:pt x="8621545" y="24528"/>
                    <a:pt x="8534400" y="49427"/>
                  </a:cubicBezTo>
                  <a:cubicBezTo>
                    <a:pt x="8526051" y="51813"/>
                    <a:pt x="8518035" y="55279"/>
                    <a:pt x="8509686" y="57665"/>
                  </a:cubicBezTo>
                  <a:cubicBezTo>
                    <a:pt x="8498800" y="60775"/>
                    <a:pt x="8487621" y="62793"/>
                    <a:pt x="8476735" y="65903"/>
                  </a:cubicBezTo>
                  <a:cubicBezTo>
                    <a:pt x="8468386" y="68289"/>
                    <a:pt x="8460399" y="71856"/>
                    <a:pt x="8452021" y="74141"/>
                  </a:cubicBezTo>
                  <a:cubicBezTo>
                    <a:pt x="8430175" y="80099"/>
                    <a:pt x="8408086" y="85124"/>
                    <a:pt x="8386119" y="90616"/>
                  </a:cubicBezTo>
                  <a:lnTo>
                    <a:pt x="8353167" y="98854"/>
                  </a:lnTo>
                  <a:cubicBezTo>
                    <a:pt x="8339437" y="107092"/>
                    <a:pt x="8326610" y="117065"/>
                    <a:pt x="8311978" y="123568"/>
                  </a:cubicBezTo>
                  <a:cubicBezTo>
                    <a:pt x="8301632" y="128166"/>
                    <a:pt x="8289913" y="128695"/>
                    <a:pt x="8279027" y="131805"/>
                  </a:cubicBezTo>
                  <a:cubicBezTo>
                    <a:pt x="8270677" y="134190"/>
                    <a:pt x="8262551" y="137297"/>
                    <a:pt x="8254313" y="140043"/>
                  </a:cubicBezTo>
                  <a:cubicBezTo>
                    <a:pt x="8237837" y="151027"/>
                    <a:pt x="8223671" y="166734"/>
                    <a:pt x="8204886" y="172995"/>
                  </a:cubicBezTo>
                  <a:cubicBezTo>
                    <a:pt x="8168523" y="185115"/>
                    <a:pt x="8187939" y="177349"/>
                    <a:pt x="8147221" y="197708"/>
                  </a:cubicBezTo>
                  <a:cubicBezTo>
                    <a:pt x="8141729" y="205946"/>
                    <a:pt x="8138477" y="216237"/>
                    <a:pt x="8130746" y="222422"/>
                  </a:cubicBezTo>
                  <a:cubicBezTo>
                    <a:pt x="8123965" y="227847"/>
                    <a:pt x="8113799" y="226776"/>
                    <a:pt x="8106032" y="230659"/>
                  </a:cubicBezTo>
                  <a:cubicBezTo>
                    <a:pt x="8097177" y="235087"/>
                    <a:pt x="8089915" y="242223"/>
                    <a:pt x="8081319" y="247135"/>
                  </a:cubicBezTo>
                  <a:cubicBezTo>
                    <a:pt x="8070657" y="253228"/>
                    <a:pt x="8059351" y="258119"/>
                    <a:pt x="8048367" y="263611"/>
                  </a:cubicBezTo>
                  <a:cubicBezTo>
                    <a:pt x="8042875" y="271849"/>
                    <a:pt x="8038893" y="281323"/>
                    <a:pt x="8031892" y="288324"/>
                  </a:cubicBezTo>
                  <a:cubicBezTo>
                    <a:pt x="8019693" y="300523"/>
                    <a:pt x="7957589" y="340605"/>
                    <a:pt x="7949513" y="345989"/>
                  </a:cubicBezTo>
                  <a:lnTo>
                    <a:pt x="7924800" y="362465"/>
                  </a:lnTo>
                  <a:cubicBezTo>
                    <a:pt x="7897767" y="403013"/>
                    <a:pt x="7921824" y="375783"/>
                    <a:pt x="7875373" y="403654"/>
                  </a:cubicBezTo>
                  <a:cubicBezTo>
                    <a:pt x="7858394" y="413842"/>
                    <a:pt x="7842422" y="425621"/>
                    <a:pt x="7825946" y="436605"/>
                  </a:cubicBezTo>
                  <a:cubicBezTo>
                    <a:pt x="7817708" y="442097"/>
                    <a:pt x="7810088" y="448653"/>
                    <a:pt x="7801232" y="453081"/>
                  </a:cubicBezTo>
                  <a:cubicBezTo>
                    <a:pt x="7790248" y="458573"/>
                    <a:pt x="7779568" y="464720"/>
                    <a:pt x="7768281" y="469557"/>
                  </a:cubicBezTo>
                  <a:cubicBezTo>
                    <a:pt x="7760300" y="472978"/>
                    <a:pt x="7751472" y="474202"/>
                    <a:pt x="7743567" y="477795"/>
                  </a:cubicBezTo>
                  <a:cubicBezTo>
                    <a:pt x="7721208" y="487958"/>
                    <a:pt x="7700965" y="502979"/>
                    <a:pt x="7677665" y="510746"/>
                  </a:cubicBezTo>
                  <a:lnTo>
                    <a:pt x="7578811" y="543697"/>
                  </a:lnTo>
                  <a:cubicBezTo>
                    <a:pt x="7567827" y="551935"/>
                    <a:pt x="7557861" y="561743"/>
                    <a:pt x="7545859" y="568411"/>
                  </a:cubicBezTo>
                  <a:cubicBezTo>
                    <a:pt x="7532933" y="575592"/>
                    <a:pt x="7518183" y="578880"/>
                    <a:pt x="7504670" y="584886"/>
                  </a:cubicBezTo>
                  <a:cubicBezTo>
                    <a:pt x="7449281" y="609503"/>
                    <a:pt x="7494984" y="595546"/>
                    <a:pt x="7438767" y="609600"/>
                  </a:cubicBezTo>
                  <a:cubicBezTo>
                    <a:pt x="7430529" y="615092"/>
                    <a:pt x="7423101" y="622055"/>
                    <a:pt x="7414054" y="626076"/>
                  </a:cubicBezTo>
                  <a:cubicBezTo>
                    <a:pt x="7398184" y="633129"/>
                    <a:pt x="7381103" y="637059"/>
                    <a:pt x="7364627" y="642551"/>
                  </a:cubicBezTo>
                  <a:cubicBezTo>
                    <a:pt x="7340602" y="650559"/>
                    <a:pt x="7330230" y="652722"/>
                    <a:pt x="7306962" y="667265"/>
                  </a:cubicBezTo>
                  <a:cubicBezTo>
                    <a:pt x="7295319" y="674542"/>
                    <a:pt x="7285654" y="684701"/>
                    <a:pt x="7274011" y="691978"/>
                  </a:cubicBezTo>
                  <a:cubicBezTo>
                    <a:pt x="7205437" y="734836"/>
                    <a:pt x="7272405" y="688662"/>
                    <a:pt x="7216346" y="716692"/>
                  </a:cubicBezTo>
                  <a:cubicBezTo>
                    <a:pt x="7207490" y="721120"/>
                    <a:pt x="7200287" y="728360"/>
                    <a:pt x="7191632" y="733168"/>
                  </a:cubicBezTo>
                  <a:cubicBezTo>
                    <a:pt x="7175530" y="742114"/>
                    <a:pt x="7158116" y="748600"/>
                    <a:pt x="7142205" y="757881"/>
                  </a:cubicBezTo>
                  <a:cubicBezTo>
                    <a:pt x="7125101" y="767858"/>
                    <a:pt x="7111563" y="784570"/>
                    <a:pt x="7092778" y="790832"/>
                  </a:cubicBezTo>
                  <a:cubicBezTo>
                    <a:pt x="7036684" y="809531"/>
                    <a:pt x="7105677" y="785995"/>
                    <a:pt x="7026875" y="815546"/>
                  </a:cubicBezTo>
                  <a:cubicBezTo>
                    <a:pt x="7018745" y="818595"/>
                    <a:pt x="7009929" y="819901"/>
                    <a:pt x="7002162" y="823784"/>
                  </a:cubicBezTo>
                  <a:cubicBezTo>
                    <a:pt x="6993307" y="828212"/>
                    <a:pt x="6986044" y="835347"/>
                    <a:pt x="6977448" y="840259"/>
                  </a:cubicBezTo>
                  <a:cubicBezTo>
                    <a:pt x="6966786" y="846352"/>
                    <a:pt x="6955027" y="850417"/>
                    <a:pt x="6944497" y="856735"/>
                  </a:cubicBezTo>
                  <a:cubicBezTo>
                    <a:pt x="6927518" y="866923"/>
                    <a:pt x="6913855" y="883424"/>
                    <a:pt x="6895070" y="889686"/>
                  </a:cubicBezTo>
                  <a:cubicBezTo>
                    <a:pt x="6886832" y="892432"/>
                    <a:pt x="6878124" y="894041"/>
                    <a:pt x="6870357" y="897924"/>
                  </a:cubicBezTo>
                  <a:cubicBezTo>
                    <a:pt x="6861501" y="902352"/>
                    <a:pt x="6854690" y="910379"/>
                    <a:pt x="6845643" y="914400"/>
                  </a:cubicBezTo>
                  <a:cubicBezTo>
                    <a:pt x="6829773" y="921453"/>
                    <a:pt x="6810666" y="921243"/>
                    <a:pt x="6796216" y="930876"/>
                  </a:cubicBezTo>
                  <a:cubicBezTo>
                    <a:pt x="6725389" y="978093"/>
                    <a:pt x="6815004" y="921481"/>
                    <a:pt x="6746789" y="955589"/>
                  </a:cubicBezTo>
                  <a:cubicBezTo>
                    <a:pt x="6737933" y="960017"/>
                    <a:pt x="6731065" y="967916"/>
                    <a:pt x="6722075" y="972065"/>
                  </a:cubicBezTo>
                  <a:cubicBezTo>
                    <a:pt x="6695222" y="984458"/>
                    <a:pt x="6667156" y="994032"/>
                    <a:pt x="6639697" y="1005016"/>
                  </a:cubicBezTo>
                  <a:cubicBezTo>
                    <a:pt x="6625967" y="1010508"/>
                    <a:pt x="6610812" y="1013289"/>
                    <a:pt x="6598508" y="1021492"/>
                  </a:cubicBezTo>
                  <a:cubicBezTo>
                    <a:pt x="6590270" y="1026984"/>
                    <a:pt x="6582842" y="1033947"/>
                    <a:pt x="6573794" y="1037968"/>
                  </a:cubicBezTo>
                  <a:cubicBezTo>
                    <a:pt x="6557924" y="1045021"/>
                    <a:pt x="6524367" y="1054443"/>
                    <a:pt x="6524367" y="1054443"/>
                  </a:cubicBezTo>
                  <a:cubicBezTo>
                    <a:pt x="6494545" y="1074325"/>
                    <a:pt x="6508509" y="1066491"/>
                    <a:pt x="6483178" y="1079157"/>
                  </a:cubicBezTo>
                  <a:lnTo>
                    <a:pt x="4011827" y="2141838"/>
                  </a:lnTo>
                  <a:lnTo>
                    <a:pt x="3146854" y="2759676"/>
                  </a:lnTo>
                  <a:lnTo>
                    <a:pt x="642551" y="4596713"/>
                  </a:lnTo>
                  <a:lnTo>
                    <a:pt x="0" y="5395784"/>
                  </a:lnTo>
                  <a:lnTo>
                    <a:pt x="214184" y="5379308"/>
                  </a:lnTo>
                  <a:lnTo>
                    <a:pt x="1919416" y="4118919"/>
                  </a:lnTo>
                  <a:lnTo>
                    <a:pt x="3591697" y="3146854"/>
                  </a:lnTo>
                  <a:close/>
                </a:path>
              </a:pathLst>
            </a:custGeom>
            <a:solidFill>
              <a:srgbClr val="5B9BD5">
                <a:alpha val="4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8996990" y="6432063"/>
            <a:ext cx="2356809" cy="289412"/>
          </a:xfrm>
        </p:spPr>
        <p:txBody>
          <a:bodyPr/>
          <a:lstStyle/>
          <a:p>
            <a:fld id="{0CF3E394-8C21-47B4-9F7E-C6EA44ECF10E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Ellipse 2"/>
          <p:cNvSpPr/>
          <p:nvPr/>
        </p:nvSpPr>
        <p:spPr>
          <a:xfrm rot="19672664">
            <a:off x="6065390" y="2208869"/>
            <a:ext cx="3259540" cy="290719"/>
          </a:xfrm>
          <a:prstGeom prst="ellipse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19672664">
            <a:off x="10279561" y="724101"/>
            <a:ext cx="1727863" cy="537351"/>
          </a:xfrm>
          <a:prstGeom prst="ellipse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6127D6-DF58-38D1-A4E1-77F8B88161C9}"/>
              </a:ext>
            </a:extLst>
          </p:cNvPr>
          <p:cNvSpPr txBox="1"/>
          <p:nvPr/>
        </p:nvSpPr>
        <p:spPr>
          <a:xfrm>
            <a:off x="232240" y="779683"/>
            <a:ext cx="11784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All this will be done using: </a:t>
            </a:r>
            <a:r>
              <a:rPr lang="en-US" dirty="0">
                <a:solidFill>
                  <a:srgbClr val="FF0000"/>
                </a:solidFill>
              </a:rPr>
              <a:t>S3, S3-LEB, DESIR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Fusion – evaporation: Neutron-deficient products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85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0B7E3A4-4673-C303-12A5-50F8ACE55F87}"/>
              </a:ext>
            </a:extLst>
          </p:cNvPr>
          <p:cNvSpPr txBox="1"/>
          <p:nvPr/>
        </p:nvSpPr>
        <p:spPr>
          <a:xfrm>
            <a:off x="0" y="6579030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I. Stefan                                                                                                                                                 GCM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-70945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NEWGAIN Project - Scientific Goals: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5120244" y="400110"/>
            <a:ext cx="7000811" cy="3874997"/>
            <a:chOff x="2240691" y="560173"/>
            <a:chExt cx="9499427" cy="5807999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0691" y="560173"/>
              <a:ext cx="9499427" cy="5807999"/>
            </a:xfrm>
            <a:prstGeom prst="rect">
              <a:avLst/>
            </a:prstGeom>
          </p:spPr>
        </p:pic>
        <p:sp>
          <p:nvSpPr>
            <p:cNvPr id="20" name="Forme libre 19"/>
            <p:cNvSpPr/>
            <p:nvPr/>
          </p:nvSpPr>
          <p:spPr>
            <a:xfrm>
              <a:off x="2702011" y="560173"/>
              <a:ext cx="8896865" cy="5395784"/>
            </a:xfrm>
            <a:custGeom>
              <a:avLst/>
              <a:gdLst>
                <a:gd name="connsiteX0" fmla="*/ 3591697 w 8896865"/>
                <a:gd name="connsiteY0" fmla="*/ 3146854 h 5395784"/>
                <a:gd name="connsiteX1" fmla="*/ 3591697 w 8896865"/>
                <a:gd name="connsiteY1" fmla="*/ 3146854 h 5395784"/>
                <a:gd name="connsiteX2" fmla="*/ 3657600 w 8896865"/>
                <a:gd name="connsiteY2" fmla="*/ 3122141 h 5395784"/>
                <a:gd name="connsiteX3" fmla="*/ 3690551 w 8896865"/>
                <a:gd name="connsiteY3" fmla="*/ 3113903 h 5395784"/>
                <a:gd name="connsiteX4" fmla="*/ 3739978 w 8896865"/>
                <a:gd name="connsiteY4" fmla="*/ 3080951 h 5395784"/>
                <a:gd name="connsiteX5" fmla="*/ 3789405 w 8896865"/>
                <a:gd name="connsiteY5" fmla="*/ 3048000 h 5395784"/>
                <a:gd name="connsiteX6" fmla="*/ 3814119 w 8896865"/>
                <a:gd name="connsiteY6" fmla="*/ 3031524 h 5395784"/>
                <a:gd name="connsiteX7" fmla="*/ 3838832 w 8896865"/>
                <a:gd name="connsiteY7" fmla="*/ 3023286 h 5395784"/>
                <a:gd name="connsiteX8" fmla="*/ 3912973 w 8896865"/>
                <a:gd name="connsiteY8" fmla="*/ 2990335 h 5395784"/>
                <a:gd name="connsiteX9" fmla="*/ 3937686 w 8896865"/>
                <a:gd name="connsiteY9" fmla="*/ 2965622 h 5395784"/>
                <a:gd name="connsiteX10" fmla="*/ 3970638 w 8896865"/>
                <a:gd name="connsiteY10" fmla="*/ 2957384 h 5395784"/>
                <a:gd name="connsiteX11" fmla="*/ 3995351 w 8896865"/>
                <a:gd name="connsiteY11" fmla="*/ 2949146 h 5395784"/>
                <a:gd name="connsiteX12" fmla="*/ 4020065 w 8896865"/>
                <a:gd name="connsiteY12" fmla="*/ 2932670 h 5395784"/>
                <a:gd name="connsiteX13" fmla="*/ 4044778 w 8896865"/>
                <a:gd name="connsiteY13" fmla="*/ 2924432 h 5395784"/>
                <a:gd name="connsiteX14" fmla="*/ 4102443 w 8896865"/>
                <a:gd name="connsiteY14" fmla="*/ 2891481 h 5395784"/>
                <a:gd name="connsiteX15" fmla="*/ 4127157 w 8896865"/>
                <a:gd name="connsiteY15" fmla="*/ 2883243 h 5395784"/>
                <a:gd name="connsiteX16" fmla="*/ 4151870 w 8896865"/>
                <a:gd name="connsiteY16" fmla="*/ 2866768 h 5395784"/>
                <a:gd name="connsiteX17" fmla="*/ 4184821 w 8896865"/>
                <a:gd name="connsiteY17" fmla="*/ 2858530 h 5395784"/>
                <a:gd name="connsiteX18" fmla="*/ 4250724 w 8896865"/>
                <a:gd name="connsiteY18" fmla="*/ 2817341 h 5395784"/>
                <a:gd name="connsiteX19" fmla="*/ 4308389 w 8896865"/>
                <a:gd name="connsiteY19" fmla="*/ 2792627 h 5395784"/>
                <a:gd name="connsiteX20" fmla="*/ 4390767 w 8896865"/>
                <a:gd name="connsiteY20" fmla="*/ 2743200 h 5395784"/>
                <a:gd name="connsiteX21" fmla="*/ 4415481 w 8896865"/>
                <a:gd name="connsiteY21" fmla="*/ 2726724 h 5395784"/>
                <a:gd name="connsiteX22" fmla="*/ 4440194 w 8896865"/>
                <a:gd name="connsiteY22" fmla="*/ 2718486 h 5395784"/>
                <a:gd name="connsiteX23" fmla="*/ 4522573 w 8896865"/>
                <a:gd name="connsiteY23" fmla="*/ 2669059 h 5395784"/>
                <a:gd name="connsiteX24" fmla="*/ 4588475 w 8896865"/>
                <a:gd name="connsiteY24" fmla="*/ 2644346 h 5395784"/>
                <a:gd name="connsiteX25" fmla="*/ 4613189 w 8896865"/>
                <a:gd name="connsiteY25" fmla="*/ 2627870 h 5395784"/>
                <a:gd name="connsiteX26" fmla="*/ 4670854 w 8896865"/>
                <a:gd name="connsiteY26" fmla="*/ 2603157 h 5395784"/>
                <a:gd name="connsiteX27" fmla="*/ 4695567 w 8896865"/>
                <a:gd name="connsiteY27" fmla="*/ 2586681 h 5395784"/>
                <a:gd name="connsiteX28" fmla="*/ 4753232 w 8896865"/>
                <a:gd name="connsiteY28" fmla="*/ 2570205 h 5395784"/>
                <a:gd name="connsiteX29" fmla="*/ 4810897 w 8896865"/>
                <a:gd name="connsiteY29" fmla="*/ 2545492 h 5395784"/>
                <a:gd name="connsiteX30" fmla="*/ 4860324 w 8896865"/>
                <a:gd name="connsiteY30" fmla="*/ 2512541 h 5395784"/>
                <a:gd name="connsiteX31" fmla="*/ 4950940 w 8896865"/>
                <a:gd name="connsiteY31" fmla="*/ 2471351 h 5395784"/>
                <a:gd name="connsiteX32" fmla="*/ 5000367 w 8896865"/>
                <a:gd name="connsiteY32" fmla="*/ 2438400 h 5395784"/>
                <a:gd name="connsiteX33" fmla="*/ 5049794 w 8896865"/>
                <a:gd name="connsiteY33" fmla="*/ 2421924 h 5395784"/>
                <a:gd name="connsiteX34" fmla="*/ 5099221 w 8896865"/>
                <a:gd name="connsiteY34" fmla="*/ 2388973 h 5395784"/>
                <a:gd name="connsiteX35" fmla="*/ 5123935 w 8896865"/>
                <a:gd name="connsiteY35" fmla="*/ 2372497 h 5395784"/>
                <a:gd name="connsiteX36" fmla="*/ 5156886 w 8896865"/>
                <a:gd name="connsiteY36" fmla="*/ 2364259 h 5395784"/>
                <a:gd name="connsiteX37" fmla="*/ 5206313 w 8896865"/>
                <a:gd name="connsiteY37" fmla="*/ 2331308 h 5395784"/>
                <a:gd name="connsiteX38" fmla="*/ 5231027 w 8896865"/>
                <a:gd name="connsiteY38" fmla="*/ 2323070 h 5395784"/>
                <a:gd name="connsiteX39" fmla="*/ 5288692 w 8896865"/>
                <a:gd name="connsiteY39" fmla="*/ 2290119 h 5395784"/>
                <a:gd name="connsiteX40" fmla="*/ 5387546 w 8896865"/>
                <a:gd name="connsiteY40" fmla="*/ 2224216 h 5395784"/>
                <a:gd name="connsiteX41" fmla="*/ 5436973 w 8896865"/>
                <a:gd name="connsiteY41" fmla="*/ 2191265 h 5395784"/>
                <a:gd name="connsiteX42" fmla="*/ 5461686 w 8896865"/>
                <a:gd name="connsiteY42" fmla="*/ 2166551 h 5395784"/>
                <a:gd name="connsiteX43" fmla="*/ 5511113 w 8896865"/>
                <a:gd name="connsiteY43" fmla="*/ 2133600 h 5395784"/>
                <a:gd name="connsiteX44" fmla="*/ 5535827 w 8896865"/>
                <a:gd name="connsiteY44" fmla="*/ 2117124 h 5395784"/>
                <a:gd name="connsiteX45" fmla="*/ 5560540 w 8896865"/>
                <a:gd name="connsiteY45" fmla="*/ 2100649 h 5395784"/>
                <a:gd name="connsiteX46" fmla="*/ 5601730 w 8896865"/>
                <a:gd name="connsiteY46" fmla="*/ 2067697 h 5395784"/>
                <a:gd name="connsiteX47" fmla="*/ 5651157 w 8896865"/>
                <a:gd name="connsiteY47" fmla="*/ 2034746 h 5395784"/>
                <a:gd name="connsiteX48" fmla="*/ 5700584 w 8896865"/>
                <a:gd name="connsiteY48" fmla="*/ 2001795 h 5395784"/>
                <a:gd name="connsiteX49" fmla="*/ 5725297 w 8896865"/>
                <a:gd name="connsiteY49" fmla="*/ 1985319 h 5395784"/>
                <a:gd name="connsiteX50" fmla="*/ 5750011 w 8896865"/>
                <a:gd name="connsiteY50" fmla="*/ 1977081 h 5395784"/>
                <a:gd name="connsiteX51" fmla="*/ 5766486 w 8896865"/>
                <a:gd name="connsiteY51" fmla="*/ 1952368 h 5395784"/>
                <a:gd name="connsiteX52" fmla="*/ 5815913 w 8896865"/>
                <a:gd name="connsiteY52" fmla="*/ 1935892 h 5395784"/>
                <a:gd name="connsiteX53" fmla="*/ 5832389 w 8896865"/>
                <a:gd name="connsiteY53" fmla="*/ 1911178 h 5395784"/>
                <a:gd name="connsiteX54" fmla="*/ 5873578 w 8896865"/>
                <a:gd name="connsiteY54" fmla="*/ 1902941 h 5395784"/>
                <a:gd name="connsiteX55" fmla="*/ 5898292 w 8896865"/>
                <a:gd name="connsiteY55" fmla="*/ 1894703 h 5395784"/>
                <a:gd name="connsiteX56" fmla="*/ 5939481 w 8896865"/>
                <a:gd name="connsiteY56" fmla="*/ 1886465 h 5395784"/>
                <a:gd name="connsiteX57" fmla="*/ 6030097 w 8896865"/>
                <a:gd name="connsiteY57" fmla="*/ 1853513 h 5395784"/>
                <a:gd name="connsiteX58" fmla="*/ 6120713 w 8896865"/>
                <a:gd name="connsiteY58" fmla="*/ 1828800 h 5395784"/>
                <a:gd name="connsiteX59" fmla="*/ 6145427 w 8896865"/>
                <a:gd name="connsiteY59" fmla="*/ 1812324 h 5395784"/>
                <a:gd name="connsiteX60" fmla="*/ 6203092 w 8896865"/>
                <a:gd name="connsiteY60" fmla="*/ 1795849 h 5395784"/>
                <a:gd name="connsiteX61" fmla="*/ 6252519 w 8896865"/>
                <a:gd name="connsiteY61" fmla="*/ 1771135 h 5395784"/>
                <a:gd name="connsiteX62" fmla="*/ 6301946 w 8896865"/>
                <a:gd name="connsiteY62" fmla="*/ 1754659 h 5395784"/>
                <a:gd name="connsiteX63" fmla="*/ 6326659 w 8896865"/>
                <a:gd name="connsiteY63" fmla="*/ 1738184 h 5395784"/>
                <a:gd name="connsiteX64" fmla="*/ 6376086 w 8896865"/>
                <a:gd name="connsiteY64" fmla="*/ 1721708 h 5395784"/>
                <a:gd name="connsiteX65" fmla="*/ 6400800 w 8896865"/>
                <a:gd name="connsiteY65" fmla="*/ 1713470 h 5395784"/>
                <a:gd name="connsiteX66" fmla="*/ 6450227 w 8896865"/>
                <a:gd name="connsiteY66" fmla="*/ 1688757 h 5395784"/>
                <a:gd name="connsiteX67" fmla="*/ 6474940 w 8896865"/>
                <a:gd name="connsiteY67" fmla="*/ 1672281 h 5395784"/>
                <a:gd name="connsiteX68" fmla="*/ 6491416 w 8896865"/>
                <a:gd name="connsiteY68" fmla="*/ 1647568 h 5395784"/>
                <a:gd name="connsiteX69" fmla="*/ 6516130 w 8896865"/>
                <a:gd name="connsiteY69" fmla="*/ 1639330 h 5395784"/>
                <a:gd name="connsiteX70" fmla="*/ 6582032 w 8896865"/>
                <a:gd name="connsiteY70" fmla="*/ 1589903 h 5395784"/>
                <a:gd name="connsiteX71" fmla="*/ 6606746 w 8896865"/>
                <a:gd name="connsiteY71" fmla="*/ 1573427 h 5395784"/>
                <a:gd name="connsiteX72" fmla="*/ 6631459 w 8896865"/>
                <a:gd name="connsiteY72" fmla="*/ 1565189 h 5395784"/>
                <a:gd name="connsiteX73" fmla="*/ 6656173 w 8896865"/>
                <a:gd name="connsiteY73" fmla="*/ 1548713 h 5395784"/>
                <a:gd name="connsiteX74" fmla="*/ 6705600 w 8896865"/>
                <a:gd name="connsiteY74" fmla="*/ 1524000 h 5395784"/>
                <a:gd name="connsiteX75" fmla="*/ 6755027 w 8896865"/>
                <a:gd name="connsiteY75" fmla="*/ 1499286 h 5395784"/>
                <a:gd name="connsiteX76" fmla="*/ 6779740 w 8896865"/>
                <a:gd name="connsiteY76" fmla="*/ 1474573 h 5395784"/>
                <a:gd name="connsiteX77" fmla="*/ 6804454 w 8896865"/>
                <a:gd name="connsiteY77" fmla="*/ 1466335 h 5395784"/>
                <a:gd name="connsiteX78" fmla="*/ 6829167 w 8896865"/>
                <a:gd name="connsiteY78" fmla="*/ 1449859 h 5395784"/>
                <a:gd name="connsiteX79" fmla="*/ 6853881 w 8896865"/>
                <a:gd name="connsiteY79" fmla="*/ 1441622 h 5395784"/>
                <a:gd name="connsiteX80" fmla="*/ 6911546 w 8896865"/>
                <a:gd name="connsiteY80" fmla="*/ 1408670 h 5395784"/>
                <a:gd name="connsiteX81" fmla="*/ 6936259 w 8896865"/>
                <a:gd name="connsiteY81" fmla="*/ 1400432 h 5395784"/>
                <a:gd name="connsiteX82" fmla="*/ 6960973 w 8896865"/>
                <a:gd name="connsiteY82" fmla="*/ 1383957 h 5395784"/>
                <a:gd name="connsiteX83" fmla="*/ 6985686 w 8896865"/>
                <a:gd name="connsiteY83" fmla="*/ 1375719 h 5395784"/>
                <a:gd name="connsiteX84" fmla="*/ 7035113 w 8896865"/>
                <a:gd name="connsiteY84" fmla="*/ 1342768 h 5395784"/>
                <a:gd name="connsiteX85" fmla="*/ 7109254 w 8896865"/>
                <a:gd name="connsiteY85" fmla="*/ 1309816 h 5395784"/>
                <a:gd name="connsiteX86" fmla="*/ 7133967 w 8896865"/>
                <a:gd name="connsiteY86" fmla="*/ 1301578 h 5395784"/>
                <a:gd name="connsiteX87" fmla="*/ 7158681 w 8896865"/>
                <a:gd name="connsiteY87" fmla="*/ 1285103 h 5395784"/>
                <a:gd name="connsiteX88" fmla="*/ 7216346 w 8896865"/>
                <a:gd name="connsiteY88" fmla="*/ 1260389 h 5395784"/>
                <a:gd name="connsiteX89" fmla="*/ 7274011 w 8896865"/>
                <a:gd name="connsiteY89" fmla="*/ 1227438 h 5395784"/>
                <a:gd name="connsiteX90" fmla="*/ 7298724 w 8896865"/>
                <a:gd name="connsiteY90" fmla="*/ 1210962 h 5395784"/>
                <a:gd name="connsiteX91" fmla="*/ 7323438 w 8896865"/>
                <a:gd name="connsiteY91" fmla="*/ 1202724 h 5395784"/>
                <a:gd name="connsiteX92" fmla="*/ 7372865 w 8896865"/>
                <a:gd name="connsiteY92" fmla="*/ 1169773 h 5395784"/>
                <a:gd name="connsiteX93" fmla="*/ 7447005 w 8896865"/>
                <a:gd name="connsiteY93" fmla="*/ 1120346 h 5395784"/>
                <a:gd name="connsiteX94" fmla="*/ 7496432 w 8896865"/>
                <a:gd name="connsiteY94" fmla="*/ 1079157 h 5395784"/>
                <a:gd name="connsiteX95" fmla="*/ 7512908 w 8896865"/>
                <a:gd name="connsiteY95" fmla="*/ 1054443 h 5395784"/>
                <a:gd name="connsiteX96" fmla="*/ 7537621 w 8896865"/>
                <a:gd name="connsiteY96" fmla="*/ 1046205 h 5395784"/>
                <a:gd name="connsiteX97" fmla="*/ 7562335 w 8896865"/>
                <a:gd name="connsiteY97" fmla="*/ 1005016 h 5395784"/>
                <a:gd name="connsiteX98" fmla="*/ 7578811 w 8896865"/>
                <a:gd name="connsiteY98" fmla="*/ 980303 h 5395784"/>
                <a:gd name="connsiteX99" fmla="*/ 7603524 w 8896865"/>
                <a:gd name="connsiteY99" fmla="*/ 963827 h 5395784"/>
                <a:gd name="connsiteX100" fmla="*/ 7644713 w 8896865"/>
                <a:gd name="connsiteY100" fmla="*/ 922638 h 5395784"/>
                <a:gd name="connsiteX101" fmla="*/ 7677665 w 8896865"/>
                <a:gd name="connsiteY101" fmla="*/ 889686 h 5395784"/>
                <a:gd name="connsiteX102" fmla="*/ 7735330 w 8896865"/>
                <a:gd name="connsiteY102" fmla="*/ 856735 h 5395784"/>
                <a:gd name="connsiteX103" fmla="*/ 7760043 w 8896865"/>
                <a:gd name="connsiteY103" fmla="*/ 840259 h 5395784"/>
                <a:gd name="connsiteX104" fmla="*/ 7768281 w 8896865"/>
                <a:gd name="connsiteY104" fmla="*/ 807308 h 5395784"/>
                <a:gd name="connsiteX105" fmla="*/ 7858897 w 8896865"/>
                <a:gd name="connsiteY105" fmla="*/ 741405 h 5395784"/>
                <a:gd name="connsiteX106" fmla="*/ 7883611 w 8896865"/>
                <a:gd name="connsiteY106" fmla="*/ 716692 h 5395784"/>
                <a:gd name="connsiteX107" fmla="*/ 7916562 w 8896865"/>
                <a:gd name="connsiteY107" fmla="*/ 700216 h 5395784"/>
                <a:gd name="connsiteX108" fmla="*/ 7941275 w 8896865"/>
                <a:gd name="connsiteY108" fmla="*/ 675503 h 5395784"/>
                <a:gd name="connsiteX109" fmla="*/ 7965989 w 8896865"/>
                <a:gd name="connsiteY109" fmla="*/ 659027 h 5395784"/>
                <a:gd name="connsiteX110" fmla="*/ 8031892 w 8896865"/>
                <a:gd name="connsiteY110" fmla="*/ 601362 h 5395784"/>
                <a:gd name="connsiteX111" fmla="*/ 8056605 w 8896865"/>
                <a:gd name="connsiteY111" fmla="*/ 584886 h 5395784"/>
                <a:gd name="connsiteX112" fmla="*/ 8081319 w 8896865"/>
                <a:gd name="connsiteY112" fmla="*/ 568411 h 5395784"/>
                <a:gd name="connsiteX113" fmla="*/ 8147221 w 8896865"/>
                <a:gd name="connsiteY113" fmla="*/ 518984 h 5395784"/>
                <a:gd name="connsiteX114" fmla="*/ 8171935 w 8896865"/>
                <a:gd name="connsiteY114" fmla="*/ 510746 h 5395784"/>
                <a:gd name="connsiteX115" fmla="*/ 8221362 w 8896865"/>
                <a:gd name="connsiteY115" fmla="*/ 477795 h 5395784"/>
                <a:gd name="connsiteX116" fmla="*/ 8246075 w 8896865"/>
                <a:gd name="connsiteY116" fmla="*/ 461319 h 5395784"/>
                <a:gd name="connsiteX117" fmla="*/ 8270789 w 8896865"/>
                <a:gd name="connsiteY117" fmla="*/ 436605 h 5395784"/>
                <a:gd name="connsiteX118" fmla="*/ 8295503 w 8896865"/>
                <a:gd name="connsiteY118" fmla="*/ 428368 h 5395784"/>
                <a:gd name="connsiteX119" fmla="*/ 8328454 w 8896865"/>
                <a:gd name="connsiteY119" fmla="*/ 411892 h 5395784"/>
                <a:gd name="connsiteX120" fmla="*/ 8377881 w 8896865"/>
                <a:gd name="connsiteY120" fmla="*/ 378941 h 5395784"/>
                <a:gd name="connsiteX121" fmla="*/ 8427308 w 8896865"/>
                <a:gd name="connsiteY121" fmla="*/ 362465 h 5395784"/>
                <a:gd name="connsiteX122" fmla="*/ 8476735 w 8896865"/>
                <a:gd name="connsiteY122" fmla="*/ 329513 h 5395784"/>
                <a:gd name="connsiteX123" fmla="*/ 8526162 w 8896865"/>
                <a:gd name="connsiteY123" fmla="*/ 313038 h 5395784"/>
                <a:gd name="connsiteX124" fmla="*/ 8600303 w 8896865"/>
                <a:gd name="connsiteY124" fmla="*/ 271849 h 5395784"/>
                <a:gd name="connsiteX125" fmla="*/ 8641492 w 8896865"/>
                <a:gd name="connsiteY125" fmla="*/ 230659 h 5395784"/>
                <a:gd name="connsiteX126" fmla="*/ 8690919 w 8896865"/>
                <a:gd name="connsiteY126" fmla="*/ 205946 h 5395784"/>
                <a:gd name="connsiteX127" fmla="*/ 8732108 w 8896865"/>
                <a:gd name="connsiteY127" fmla="*/ 172995 h 5395784"/>
                <a:gd name="connsiteX128" fmla="*/ 8748584 w 8896865"/>
                <a:gd name="connsiteY128" fmla="*/ 148281 h 5395784"/>
                <a:gd name="connsiteX129" fmla="*/ 8773297 w 8896865"/>
                <a:gd name="connsiteY129" fmla="*/ 140043 h 5395784"/>
                <a:gd name="connsiteX130" fmla="*/ 8822724 w 8896865"/>
                <a:gd name="connsiteY130" fmla="*/ 107092 h 5395784"/>
                <a:gd name="connsiteX131" fmla="*/ 8872151 w 8896865"/>
                <a:gd name="connsiteY131" fmla="*/ 65903 h 5395784"/>
                <a:gd name="connsiteX132" fmla="*/ 8896865 w 8896865"/>
                <a:gd name="connsiteY132" fmla="*/ 49427 h 5395784"/>
                <a:gd name="connsiteX133" fmla="*/ 8888627 w 8896865"/>
                <a:gd name="connsiteY133" fmla="*/ 24713 h 5395784"/>
                <a:gd name="connsiteX134" fmla="*/ 8830962 w 8896865"/>
                <a:gd name="connsiteY134" fmla="*/ 0 h 5395784"/>
                <a:gd name="connsiteX135" fmla="*/ 8699157 w 8896865"/>
                <a:gd name="connsiteY135" fmla="*/ 8238 h 5395784"/>
                <a:gd name="connsiteX136" fmla="*/ 8666205 w 8896865"/>
                <a:gd name="connsiteY136" fmla="*/ 16476 h 5395784"/>
                <a:gd name="connsiteX137" fmla="*/ 8616778 w 8896865"/>
                <a:gd name="connsiteY137" fmla="*/ 24713 h 5395784"/>
                <a:gd name="connsiteX138" fmla="*/ 8534400 w 8896865"/>
                <a:gd name="connsiteY138" fmla="*/ 49427 h 5395784"/>
                <a:gd name="connsiteX139" fmla="*/ 8509686 w 8896865"/>
                <a:gd name="connsiteY139" fmla="*/ 57665 h 5395784"/>
                <a:gd name="connsiteX140" fmla="*/ 8476735 w 8896865"/>
                <a:gd name="connsiteY140" fmla="*/ 65903 h 5395784"/>
                <a:gd name="connsiteX141" fmla="*/ 8452021 w 8896865"/>
                <a:gd name="connsiteY141" fmla="*/ 74141 h 5395784"/>
                <a:gd name="connsiteX142" fmla="*/ 8386119 w 8896865"/>
                <a:gd name="connsiteY142" fmla="*/ 90616 h 5395784"/>
                <a:gd name="connsiteX143" fmla="*/ 8353167 w 8896865"/>
                <a:gd name="connsiteY143" fmla="*/ 98854 h 5395784"/>
                <a:gd name="connsiteX144" fmla="*/ 8311978 w 8896865"/>
                <a:gd name="connsiteY144" fmla="*/ 123568 h 5395784"/>
                <a:gd name="connsiteX145" fmla="*/ 8279027 w 8896865"/>
                <a:gd name="connsiteY145" fmla="*/ 131805 h 5395784"/>
                <a:gd name="connsiteX146" fmla="*/ 8254313 w 8896865"/>
                <a:gd name="connsiteY146" fmla="*/ 140043 h 5395784"/>
                <a:gd name="connsiteX147" fmla="*/ 8204886 w 8896865"/>
                <a:gd name="connsiteY147" fmla="*/ 172995 h 5395784"/>
                <a:gd name="connsiteX148" fmla="*/ 8147221 w 8896865"/>
                <a:gd name="connsiteY148" fmla="*/ 197708 h 5395784"/>
                <a:gd name="connsiteX149" fmla="*/ 8130746 w 8896865"/>
                <a:gd name="connsiteY149" fmla="*/ 222422 h 5395784"/>
                <a:gd name="connsiteX150" fmla="*/ 8106032 w 8896865"/>
                <a:gd name="connsiteY150" fmla="*/ 230659 h 5395784"/>
                <a:gd name="connsiteX151" fmla="*/ 8081319 w 8896865"/>
                <a:gd name="connsiteY151" fmla="*/ 247135 h 5395784"/>
                <a:gd name="connsiteX152" fmla="*/ 8048367 w 8896865"/>
                <a:gd name="connsiteY152" fmla="*/ 263611 h 5395784"/>
                <a:gd name="connsiteX153" fmla="*/ 8031892 w 8896865"/>
                <a:gd name="connsiteY153" fmla="*/ 288324 h 5395784"/>
                <a:gd name="connsiteX154" fmla="*/ 7949513 w 8896865"/>
                <a:gd name="connsiteY154" fmla="*/ 345989 h 5395784"/>
                <a:gd name="connsiteX155" fmla="*/ 7924800 w 8896865"/>
                <a:gd name="connsiteY155" fmla="*/ 362465 h 5395784"/>
                <a:gd name="connsiteX156" fmla="*/ 7875373 w 8896865"/>
                <a:gd name="connsiteY156" fmla="*/ 403654 h 5395784"/>
                <a:gd name="connsiteX157" fmla="*/ 7825946 w 8896865"/>
                <a:gd name="connsiteY157" fmla="*/ 436605 h 5395784"/>
                <a:gd name="connsiteX158" fmla="*/ 7801232 w 8896865"/>
                <a:gd name="connsiteY158" fmla="*/ 453081 h 5395784"/>
                <a:gd name="connsiteX159" fmla="*/ 7768281 w 8896865"/>
                <a:gd name="connsiteY159" fmla="*/ 469557 h 5395784"/>
                <a:gd name="connsiteX160" fmla="*/ 7743567 w 8896865"/>
                <a:gd name="connsiteY160" fmla="*/ 477795 h 5395784"/>
                <a:gd name="connsiteX161" fmla="*/ 7677665 w 8896865"/>
                <a:gd name="connsiteY161" fmla="*/ 510746 h 5395784"/>
                <a:gd name="connsiteX162" fmla="*/ 7578811 w 8896865"/>
                <a:gd name="connsiteY162" fmla="*/ 543697 h 5395784"/>
                <a:gd name="connsiteX163" fmla="*/ 7545859 w 8896865"/>
                <a:gd name="connsiteY163" fmla="*/ 568411 h 5395784"/>
                <a:gd name="connsiteX164" fmla="*/ 7504670 w 8896865"/>
                <a:gd name="connsiteY164" fmla="*/ 584886 h 5395784"/>
                <a:gd name="connsiteX165" fmla="*/ 7438767 w 8896865"/>
                <a:gd name="connsiteY165" fmla="*/ 609600 h 5395784"/>
                <a:gd name="connsiteX166" fmla="*/ 7414054 w 8896865"/>
                <a:gd name="connsiteY166" fmla="*/ 626076 h 5395784"/>
                <a:gd name="connsiteX167" fmla="*/ 7364627 w 8896865"/>
                <a:gd name="connsiteY167" fmla="*/ 642551 h 5395784"/>
                <a:gd name="connsiteX168" fmla="*/ 7306962 w 8896865"/>
                <a:gd name="connsiteY168" fmla="*/ 667265 h 5395784"/>
                <a:gd name="connsiteX169" fmla="*/ 7274011 w 8896865"/>
                <a:gd name="connsiteY169" fmla="*/ 691978 h 5395784"/>
                <a:gd name="connsiteX170" fmla="*/ 7216346 w 8896865"/>
                <a:gd name="connsiteY170" fmla="*/ 716692 h 5395784"/>
                <a:gd name="connsiteX171" fmla="*/ 7191632 w 8896865"/>
                <a:gd name="connsiteY171" fmla="*/ 733168 h 5395784"/>
                <a:gd name="connsiteX172" fmla="*/ 7142205 w 8896865"/>
                <a:gd name="connsiteY172" fmla="*/ 757881 h 5395784"/>
                <a:gd name="connsiteX173" fmla="*/ 7092778 w 8896865"/>
                <a:gd name="connsiteY173" fmla="*/ 790832 h 5395784"/>
                <a:gd name="connsiteX174" fmla="*/ 7026875 w 8896865"/>
                <a:gd name="connsiteY174" fmla="*/ 815546 h 5395784"/>
                <a:gd name="connsiteX175" fmla="*/ 7002162 w 8896865"/>
                <a:gd name="connsiteY175" fmla="*/ 823784 h 5395784"/>
                <a:gd name="connsiteX176" fmla="*/ 6977448 w 8896865"/>
                <a:gd name="connsiteY176" fmla="*/ 840259 h 5395784"/>
                <a:gd name="connsiteX177" fmla="*/ 6944497 w 8896865"/>
                <a:gd name="connsiteY177" fmla="*/ 856735 h 5395784"/>
                <a:gd name="connsiteX178" fmla="*/ 6895070 w 8896865"/>
                <a:gd name="connsiteY178" fmla="*/ 889686 h 5395784"/>
                <a:gd name="connsiteX179" fmla="*/ 6870357 w 8896865"/>
                <a:gd name="connsiteY179" fmla="*/ 897924 h 5395784"/>
                <a:gd name="connsiteX180" fmla="*/ 6845643 w 8896865"/>
                <a:gd name="connsiteY180" fmla="*/ 914400 h 5395784"/>
                <a:gd name="connsiteX181" fmla="*/ 6796216 w 8896865"/>
                <a:gd name="connsiteY181" fmla="*/ 930876 h 5395784"/>
                <a:gd name="connsiteX182" fmla="*/ 6746789 w 8896865"/>
                <a:gd name="connsiteY182" fmla="*/ 955589 h 5395784"/>
                <a:gd name="connsiteX183" fmla="*/ 6722075 w 8896865"/>
                <a:gd name="connsiteY183" fmla="*/ 972065 h 5395784"/>
                <a:gd name="connsiteX184" fmla="*/ 6639697 w 8896865"/>
                <a:gd name="connsiteY184" fmla="*/ 1005016 h 5395784"/>
                <a:gd name="connsiteX185" fmla="*/ 6598508 w 8896865"/>
                <a:gd name="connsiteY185" fmla="*/ 1021492 h 5395784"/>
                <a:gd name="connsiteX186" fmla="*/ 6573794 w 8896865"/>
                <a:gd name="connsiteY186" fmla="*/ 1037968 h 5395784"/>
                <a:gd name="connsiteX187" fmla="*/ 6524367 w 8896865"/>
                <a:gd name="connsiteY187" fmla="*/ 1054443 h 5395784"/>
                <a:gd name="connsiteX188" fmla="*/ 6483178 w 8896865"/>
                <a:gd name="connsiteY188" fmla="*/ 1079157 h 5395784"/>
                <a:gd name="connsiteX189" fmla="*/ 4011827 w 8896865"/>
                <a:gd name="connsiteY189" fmla="*/ 2141838 h 5395784"/>
                <a:gd name="connsiteX190" fmla="*/ 3146854 w 8896865"/>
                <a:gd name="connsiteY190" fmla="*/ 2759676 h 5395784"/>
                <a:gd name="connsiteX191" fmla="*/ 642551 w 8896865"/>
                <a:gd name="connsiteY191" fmla="*/ 4596713 h 5395784"/>
                <a:gd name="connsiteX192" fmla="*/ 0 w 8896865"/>
                <a:gd name="connsiteY192" fmla="*/ 5395784 h 5395784"/>
                <a:gd name="connsiteX193" fmla="*/ 214184 w 8896865"/>
                <a:gd name="connsiteY193" fmla="*/ 5379308 h 5395784"/>
                <a:gd name="connsiteX194" fmla="*/ 1919416 w 8896865"/>
                <a:gd name="connsiteY194" fmla="*/ 4118919 h 5395784"/>
                <a:gd name="connsiteX195" fmla="*/ 3591697 w 8896865"/>
                <a:gd name="connsiteY195" fmla="*/ 3146854 h 539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8896865" h="5395784">
                  <a:moveTo>
                    <a:pt x="3591697" y="3146854"/>
                  </a:moveTo>
                  <a:lnTo>
                    <a:pt x="3591697" y="3146854"/>
                  </a:lnTo>
                  <a:cubicBezTo>
                    <a:pt x="3613665" y="3138616"/>
                    <a:pt x="3635343" y="3129560"/>
                    <a:pt x="3657600" y="3122141"/>
                  </a:cubicBezTo>
                  <a:cubicBezTo>
                    <a:pt x="3668341" y="3118561"/>
                    <a:pt x="3680425" y="3118966"/>
                    <a:pt x="3690551" y="3113903"/>
                  </a:cubicBezTo>
                  <a:cubicBezTo>
                    <a:pt x="3708262" y="3105047"/>
                    <a:pt x="3723502" y="3091935"/>
                    <a:pt x="3739978" y="3080951"/>
                  </a:cubicBezTo>
                  <a:lnTo>
                    <a:pt x="3789405" y="3048000"/>
                  </a:lnTo>
                  <a:cubicBezTo>
                    <a:pt x="3797643" y="3042508"/>
                    <a:pt x="3804726" y="3034655"/>
                    <a:pt x="3814119" y="3031524"/>
                  </a:cubicBezTo>
                  <a:cubicBezTo>
                    <a:pt x="3822357" y="3028778"/>
                    <a:pt x="3831065" y="3027169"/>
                    <a:pt x="3838832" y="3023286"/>
                  </a:cubicBezTo>
                  <a:cubicBezTo>
                    <a:pt x="3910087" y="2987659"/>
                    <a:pt x="3850093" y="3006055"/>
                    <a:pt x="3912973" y="2990335"/>
                  </a:cubicBezTo>
                  <a:cubicBezTo>
                    <a:pt x="3921211" y="2982097"/>
                    <a:pt x="3927571" y="2971402"/>
                    <a:pt x="3937686" y="2965622"/>
                  </a:cubicBezTo>
                  <a:cubicBezTo>
                    <a:pt x="3947516" y="2960005"/>
                    <a:pt x="3959752" y="2960494"/>
                    <a:pt x="3970638" y="2957384"/>
                  </a:cubicBezTo>
                  <a:cubicBezTo>
                    <a:pt x="3978987" y="2954998"/>
                    <a:pt x="3987584" y="2953029"/>
                    <a:pt x="3995351" y="2949146"/>
                  </a:cubicBezTo>
                  <a:cubicBezTo>
                    <a:pt x="4004207" y="2944718"/>
                    <a:pt x="4011209" y="2937098"/>
                    <a:pt x="4020065" y="2932670"/>
                  </a:cubicBezTo>
                  <a:cubicBezTo>
                    <a:pt x="4027832" y="2928787"/>
                    <a:pt x="4037011" y="2928315"/>
                    <a:pt x="4044778" y="2924432"/>
                  </a:cubicBezTo>
                  <a:cubicBezTo>
                    <a:pt x="4127505" y="2883069"/>
                    <a:pt x="4001354" y="2934806"/>
                    <a:pt x="4102443" y="2891481"/>
                  </a:cubicBezTo>
                  <a:cubicBezTo>
                    <a:pt x="4110424" y="2888060"/>
                    <a:pt x="4119390" y="2887126"/>
                    <a:pt x="4127157" y="2883243"/>
                  </a:cubicBezTo>
                  <a:cubicBezTo>
                    <a:pt x="4136012" y="2878815"/>
                    <a:pt x="4142770" y="2870668"/>
                    <a:pt x="4151870" y="2866768"/>
                  </a:cubicBezTo>
                  <a:cubicBezTo>
                    <a:pt x="4162276" y="2862308"/>
                    <a:pt x="4174220" y="2862505"/>
                    <a:pt x="4184821" y="2858530"/>
                  </a:cubicBezTo>
                  <a:cubicBezTo>
                    <a:pt x="4242796" y="2836789"/>
                    <a:pt x="4193702" y="2848444"/>
                    <a:pt x="4250724" y="2817341"/>
                  </a:cubicBezTo>
                  <a:cubicBezTo>
                    <a:pt x="4269083" y="2807327"/>
                    <a:pt x="4289907" y="2802412"/>
                    <a:pt x="4308389" y="2792627"/>
                  </a:cubicBezTo>
                  <a:cubicBezTo>
                    <a:pt x="4336690" y="2777644"/>
                    <a:pt x="4364122" y="2760963"/>
                    <a:pt x="4390767" y="2743200"/>
                  </a:cubicBezTo>
                  <a:cubicBezTo>
                    <a:pt x="4399005" y="2737708"/>
                    <a:pt x="4406625" y="2731152"/>
                    <a:pt x="4415481" y="2726724"/>
                  </a:cubicBezTo>
                  <a:cubicBezTo>
                    <a:pt x="4423248" y="2722841"/>
                    <a:pt x="4432603" y="2722703"/>
                    <a:pt x="4440194" y="2718486"/>
                  </a:cubicBezTo>
                  <a:cubicBezTo>
                    <a:pt x="4506067" y="2681890"/>
                    <a:pt x="4468048" y="2692427"/>
                    <a:pt x="4522573" y="2669059"/>
                  </a:cubicBezTo>
                  <a:cubicBezTo>
                    <a:pt x="4572489" y="2647667"/>
                    <a:pt x="4520194" y="2678487"/>
                    <a:pt x="4588475" y="2644346"/>
                  </a:cubicBezTo>
                  <a:cubicBezTo>
                    <a:pt x="4597331" y="2639918"/>
                    <a:pt x="4604593" y="2632782"/>
                    <a:pt x="4613189" y="2627870"/>
                  </a:cubicBezTo>
                  <a:cubicBezTo>
                    <a:pt x="4641690" y="2611584"/>
                    <a:pt x="4643129" y="2612399"/>
                    <a:pt x="4670854" y="2603157"/>
                  </a:cubicBezTo>
                  <a:cubicBezTo>
                    <a:pt x="4679092" y="2597665"/>
                    <a:pt x="4686467" y="2590581"/>
                    <a:pt x="4695567" y="2586681"/>
                  </a:cubicBezTo>
                  <a:cubicBezTo>
                    <a:pt x="4732536" y="2570837"/>
                    <a:pt x="4721158" y="2586242"/>
                    <a:pt x="4753232" y="2570205"/>
                  </a:cubicBezTo>
                  <a:cubicBezTo>
                    <a:pt x="4810120" y="2541761"/>
                    <a:pt x="4742321" y="2562636"/>
                    <a:pt x="4810897" y="2545492"/>
                  </a:cubicBezTo>
                  <a:cubicBezTo>
                    <a:pt x="4827373" y="2534508"/>
                    <a:pt x="4841539" y="2518803"/>
                    <a:pt x="4860324" y="2512541"/>
                  </a:cubicBezTo>
                  <a:cubicBezTo>
                    <a:pt x="4895316" y="2500877"/>
                    <a:pt x="4914101" y="2495910"/>
                    <a:pt x="4950940" y="2471351"/>
                  </a:cubicBezTo>
                  <a:cubicBezTo>
                    <a:pt x="4967416" y="2460367"/>
                    <a:pt x="4981582" y="2444662"/>
                    <a:pt x="5000367" y="2438400"/>
                  </a:cubicBezTo>
                  <a:cubicBezTo>
                    <a:pt x="5016843" y="2432908"/>
                    <a:pt x="5035344" y="2431557"/>
                    <a:pt x="5049794" y="2421924"/>
                  </a:cubicBezTo>
                  <a:lnTo>
                    <a:pt x="5099221" y="2388973"/>
                  </a:lnTo>
                  <a:cubicBezTo>
                    <a:pt x="5107459" y="2383481"/>
                    <a:pt x="5114330" y="2374898"/>
                    <a:pt x="5123935" y="2372497"/>
                  </a:cubicBezTo>
                  <a:lnTo>
                    <a:pt x="5156886" y="2364259"/>
                  </a:lnTo>
                  <a:cubicBezTo>
                    <a:pt x="5173362" y="2353275"/>
                    <a:pt x="5189004" y="2340924"/>
                    <a:pt x="5206313" y="2331308"/>
                  </a:cubicBezTo>
                  <a:cubicBezTo>
                    <a:pt x="5213904" y="2327091"/>
                    <a:pt x="5223487" y="2327378"/>
                    <a:pt x="5231027" y="2323070"/>
                  </a:cubicBezTo>
                  <a:cubicBezTo>
                    <a:pt x="5300849" y="2283172"/>
                    <a:pt x="5232027" y="2309007"/>
                    <a:pt x="5288692" y="2290119"/>
                  </a:cubicBezTo>
                  <a:lnTo>
                    <a:pt x="5387546" y="2224216"/>
                  </a:lnTo>
                  <a:cubicBezTo>
                    <a:pt x="5387548" y="2224214"/>
                    <a:pt x="5436972" y="2191266"/>
                    <a:pt x="5436973" y="2191265"/>
                  </a:cubicBezTo>
                  <a:cubicBezTo>
                    <a:pt x="5445211" y="2183027"/>
                    <a:pt x="5452490" y="2173703"/>
                    <a:pt x="5461686" y="2166551"/>
                  </a:cubicBezTo>
                  <a:cubicBezTo>
                    <a:pt x="5477316" y="2154394"/>
                    <a:pt x="5494637" y="2144584"/>
                    <a:pt x="5511113" y="2133600"/>
                  </a:cubicBezTo>
                  <a:lnTo>
                    <a:pt x="5535827" y="2117124"/>
                  </a:lnTo>
                  <a:lnTo>
                    <a:pt x="5560540" y="2100649"/>
                  </a:lnTo>
                  <a:cubicBezTo>
                    <a:pt x="5597387" y="2045378"/>
                    <a:pt x="5553981" y="2099529"/>
                    <a:pt x="5601730" y="2067697"/>
                  </a:cubicBezTo>
                  <a:cubicBezTo>
                    <a:pt x="5663438" y="2026559"/>
                    <a:pt x="5592392" y="2054334"/>
                    <a:pt x="5651157" y="2034746"/>
                  </a:cubicBezTo>
                  <a:lnTo>
                    <a:pt x="5700584" y="2001795"/>
                  </a:lnTo>
                  <a:cubicBezTo>
                    <a:pt x="5708822" y="1996303"/>
                    <a:pt x="5715904" y="1988450"/>
                    <a:pt x="5725297" y="1985319"/>
                  </a:cubicBezTo>
                  <a:lnTo>
                    <a:pt x="5750011" y="1977081"/>
                  </a:lnTo>
                  <a:cubicBezTo>
                    <a:pt x="5755503" y="1968843"/>
                    <a:pt x="5758091" y="1957615"/>
                    <a:pt x="5766486" y="1952368"/>
                  </a:cubicBezTo>
                  <a:cubicBezTo>
                    <a:pt x="5781213" y="1943164"/>
                    <a:pt x="5815913" y="1935892"/>
                    <a:pt x="5815913" y="1935892"/>
                  </a:cubicBezTo>
                  <a:cubicBezTo>
                    <a:pt x="5821405" y="1927654"/>
                    <a:pt x="5823793" y="1916090"/>
                    <a:pt x="5832389" y="1911178"/>
                  </a:cubicBezTo>
                  <a:cubicBezTo>
                    <a:pt x="5844546" y="1904231"/>
                    <a:pt x="5859994" y="1906337"/>
                    <a:pt x="5873578" y="1902941"/>
                  </a:cubicBezTo>
                  <a:cubicBezTo>
                    <a:pt x="5882002" y="1900835"/>
                    <a:pt x="5889868" y="1896809"/>
                    <a:pt x="5898292" y="1894703"/>
                  </a:cubicBezTo>
                  <a:cubicBezTo>
                    <a:pt x="5911876" y="1891307"/>
                    <a:pt x="5926117" y="1890641"/>
                    <a:pt x="5939481" y="1886465"/>
                  </a:cubicBezTo>
                  <a:cubicBezTo>
                    <a:pt x="5970158" y="1876878"/>
                    <a:pt x="5999420" y="1863100"/>
                    <a:pt x="6030097" y="1853513"/>
                  </a:cubicBezTo>
                  <a:cubicBezTo>
                    <a:pt x="6059229" y="1844409"/>
                    <a:pt x="6094081" y="1846555"/>
                    <a:pt x="6120713" y="1828800"/>
                  </a:cubicBezTo>
                  <a:cubicBezTo>
                    <a:pt x="6128951" y="1823308"/>
                    <a:pt x="6136571" y="1816752"/>
                    <a:pt x="6145427" y="1812324"/>
                  </a:cubicBezTo>
                  <a:cubicBezTo>
                    <a:pt x="6157249" y="1806413"/>
                    <a:pt x="6192529" y="1798490"/>
                    <a:pt x="6203092" y="1795849"/>
                  </a:cubicBezTo>
                  <a:cubicBezTo>
                    <a:pt x="6219568" y="1787611"/>
                    <a:pt x="6235516" y="1778220"/>
                    <a:pt x="6252519" y="1771135"/>
                  </a:cubicBezTo>
                  <a:cubicBezTo>
                    <a:pt x="6268550" y="1764455"/>
                    <a:pt x="6287496" y="1764292"/>
                    <a:pt x="6301946" y="1754659"/>
                  </a:cubicBezTo>
                  <a:cubicBezTo>
                    <a:pt x="6310184" y="1749167"/>
                    <a:pt x="6317612" y="1742205"/>
                    <a:pt x="6326659" y="1738184"/>
                  </a:cubicBezTo>
                  <a:cubicBezTo>
                    <a:pt x="6342529" y="1731131"/>
                    <a:pt x="6359610" y="1727200"/>
                    <a:pt x="6376086" y="1721708"/>
                  </a:cubicBezTo>
                  <a:cubicBezTo>
                    <a:pt x="6384324" y="1718962"/>
                    <a:pt x="6393575" y="1718287"/>
                    <a:pt x="6400800" y="1713470"/>
                  </a:cubicBezTo>
                  <a:cubicBezTo>
                    <a:pt x="6432738" y="1692178"/>
                    <a:pt x="6416121" y="1700126"/>
                    <a:pt x="6450227" y="1688757"/>
                  </a:cubicBezTo>
                  <a:cubicBezTo>
                    <a:pt x="6458465" y="1683265"/>
                    <a:pt x="6467939" y="1679282"/>
                    <a:pt x="6474940" y="1672281"/>
                  </a:cubicBezTo>
                  <a:cubicBezTo>
                    <a:pt x="6481941" y="1665280"/>
                    <a:pt x="6483685" y="1653753"/>
                    <a:pt x="6491416" y="1647568"/>
                  </a:cubicBezTo>
                  <a:cubicBezTo>
                    <a:pt x="6498197" y="1642143"/>
                    <a:pt x="6507892" y="1642076"/>
                    <a:pt x="6516130" y="1639330"/>
                  </a:cubicBezTo>
                  <a:cubicBezTo>
                    <a:pt x="6554647" y="1600811"/>
                    <a:pt x="6527441" y="1624022"/>
                    <a:pt x="6582032" y="1589903"/>
                  </a:cubicBezTo>
                  <a:cubicBezTo>
                    <a:pt x="6590428" y="1584656"/>
                    <a:pt x="6597890" y="1577855"/>
                    <a:pt x="6606746" y="1573427"/>
                  </a:cubicBezTo>
                  <a:cubicBezTo>
                    <a:pt x="6614513" y="1569544"/>
                    <a:pt x="6623692" y="1569072"/>
                    <a:pt x="6631459" y="1565189"/>
                  </a:cubicBezTo>
                  <a:cubicBezTo>
                    <a:pt x="6640315" y="1560761"/>
                    <a:pt x="6647518" y="1553521"/>
                    <a:pt x="6656173" y="1548713"/>
                  </a:cubicBezTo>
                  <a:cubicBezTo>
                    <a:pt x="6672275" y="1539767"/>
                    <a:pt x="6689498" y="1532946"/>
                    <a:pt x="6705600" y="1524000"/>
                  </a:cubicBezTo>
                  <a:cubicBezTo>
                    <a:pt x="6753511" y="1497383"/>
                    <a:pt x="6706911" y="1515325"/>
                    <a:pt x="6755027" y="1499286"/>
                  </a:cubicBezTo>
                  <a:cubicBezTo>
                    <a:pt x="6763265" y="1491048"/>
                    <a:pt x="6770047" y="1481035"/>
                    <a:pt x="6779740" y="1474573"/>
                  </a:cubicBezTo>
                  <a:cubicBezTo>
                    <a:pt x="6786965" y="1469756"/>
                    <a:pt x="6796687" y="1470218"/>
                    <a:pt x="6804454" y="1466335"/>
                  </a:cubicBezTo>
                  <a:cubicBezTo>
                    <a:pt x="6813309" y="1461907"/>
                    <a:pt x="6820312" y="1454287"/>
                    <a:pt x="6829167" y="1449859"/>
                  </a:cubicBezTo>
                  <a:cubicBezTo>
                    <a:pt x="6836934" y="1445976"/>
                    <a:pt x="6845900" y="1445043"/>
                    <a:pt x="6853881" y="1441622"/>
                  </a:cubicBezTo>
                  <a:cubicBezTo>
                    <a:pt x="6954939" y="1398313"/>
                    <a:pt x="6828843" y="1450022"/>
                    <a:pt x="6911546" y="1408670"/>
                  </a:cubicBezTo>
                  <a:cubicBezTo>
                    <a:pt x="6919313" y="1404787"/>
                    <a:pt x="6928492" y="1404315"/>
                    <a:pt x="6936259" y="1400432"/>
                  </a:cubicBezTo>
                  <a:cubicBezTo>
                    <a:pt x="6945114" y="1396004"/>
                    <a:pt x="6952118" y="1388385"/>
                    <a:pt x="6960973" y="1383957"/>
                  </a:cubicBezTo>
                  <a:cubicBezTo>
                    <a:pt x="6968740" y="1380074"/>
                    <a:pt x="6978095" y="1379936"/>
                    <a:pt x="6985686" y="1375719"/>
                  </a:cubicBezTo>
                  <a:cubicBezTo>
                    <a:pt x="7002995" y="1366103"/>
                    <a:pt x="7016328" y="1349030"/>
                    <a:pt x="7035113" y="1342768"/>
                  </a:cubicBezTo>
                  <a:cubicBezTo>
                    <a:pt x="7162624" y="1300263"/>
                    <a:pt x="7030929" y="1348979"/>
                    <a:pt x="7109254" y="1309816"/>
                  </a:cubicBezTo>
                  <a:cubicBezTo>
                    <a:pt x="7117021" y="1305933"/>
                    <a:pt x="7126200" y="1305461"/>
                    <a:pt x="7133967" y="1301578"/>
                  </a:cubicBezTo>
                  <a:cubicBezTo>
                    <a:pt x="7142822" y="1297150"/>
                    <a:pt x="7150085" y="1290015"/>
                    <a:pt x="7158681" y="1285103"/>
                  </a:cubicBezTo>
                  <a:cubicBezTo>
                    <a:pt x="7187187" y="1268814"/>
                    <a:pt x="7188617" y="1269632"/>
                    <a:pt x="7216346" y="1260389"/>
                  </a:cubicBezTo>
                  <a:cubicBezTo>
                    <a:pt x="7276555" y="1220248"/>
                    <a:pt x="7200849" y="1269244"/>
                    <a:pt x="7274011" y="1227438"/>
                  </a:cubicBezTo>
                  <a:cubicBezTo>
                    <a:pt x="7282607" y="1222526"/>
                    <a:pt x="7289869" y="1215390"/>
                    <a:pt x="7298724" y="1210962"/>
                  </a:cubicBezTo>
                  <a:cubicBezTo>
                    <a:pt x="7306491" y="1207079"/>
                    <a:pt x="7315847" y="1206941"/>
                    <a:pt x="7323438" y="1202724"/>
                  </a:cubicBezTo>
                  <a:cubicBezTo>
                    <a:pt x="7340747" y="1193108"/>
                    <a:pt x="7356389" y="1180757"/>
                    <a:pt x="7372865" y="1169773"/>
                  </a:cubicBezTo>
                  <a:lnTo>
                    <a:pt x="7447005" y="1120346"/>
                  </a:lnTo>
                  <a:cubicBezTo>
                    <a:pt x="7471305" y="1104145"/>
                    <a:pt x="7476610" y="1102943"/>
                    <a:pt x="7496432" y="1079157"/>
                  </a:cubicBezTo>
                  <a:cubicBezTo>
                    <a:pt x="7502770" y="1071551"/>
                    <a:pt x="7505177" y="1060628"/>
                    <a:pt x="7512908" y="1054443"/>
                  </a:cubicBezTo>
                  <a:cubicBezTo>
                    <a:pt x="7519688" y="1049019"/>
                    <a:pt x="7529383" y="1048951"/>
                    <a:pt x="7537621" y="1046205"/>
                  </a:cubicBezTo>
                  <a:cubicBezTo>
                    <a:pt x="7545859" y="1032475"/>
                    <a:pt x="7553849" y="1018594"/>
                    <a:pt x="7562335" y="1005016"/>
                  </a:cubicBezTo>
                  <a:cubicBezTo>
                    <a:pt x="7567582" y="996620"/>
                    <a:pt x="7571810" y="987304"/>
                    <a:pt x="7578811" y="980303"/>
                  </a:cubicBezTo>
                  <a:cubicBezTo>
                    <a:pt x="7585812" y="973302"/>
                    <a:pt x="7595286" y="969319"/>
                    <a:pt x="7603524" y="963827"/>
                  </a:cubicBezTo>
                  <a:cubicBezTo>
                    <a:pt x="7635256" y="916229"/>
                    <a:pt x="7601998" y="959251"/>
                    <a:pt x="7644713" y="922638"/>
                  </a:cubicBezTo>
                  <a:cubicBezTo>
                    <a:pt x="7656507" y="912529"/>
                    <a:pt x="7665871" y="899795"/>
                    <a:pt x="7677665" y="889686"/>
                  </a:cubicBezTo>
                  <a:cubicBezTo>
                    <a:pt x="7697734" y="872484"/>
                    <a:pt x="7711958" y="870091"/>
                    <a:pt x="7735330" y="856735"/>
                  </a:cubicBezTo>
                  <a:cubicBezTo>
                    <a:pt x="7743926" y="851823"/>
                    <a:pt x="7751805" y="845751"/>
                    <a:pt x="7760043" y="840259"/>
                  </a:cubicBezTo>
                  <a:cubicBezTo>
                    <a:pt x="7762789" y="829275"/>
                    <a:pt x="7760707" y="815723"/>
                    <a:pt x="7768281" y="807308"/>
                  </a:cubicBezTo>
                  <a:cubicBezTo>
                    <a:pt x="7825267" y="743990"/>
                    <a:pt x="7817407" y="775980"/>
                    <a:pt x="7858897" y="741405"/>
                  </a:cubicBezTo>
                  <a:cubicBezTo>
                    <a:pt x="7867847" y="733947"/>
                    <a:pt x="7874131" y="723463"/>
                    <a:pt x="7883611" y="716692"/>
                  </a:cubicBezTo>
                  <a:cubicBezTo>
                    <a:pt x="7893604" y="709554"/>
                    <a:pt x="7906569" y="707354"/>
                    <a:pt x="7916562" y="700216"/>
                  </a:cubicBezTo>
                  <a:cubicBezTo>
                    <a:pt x="7926042" y="693445"/>
                    <a:pt x="7932325" y="682961"/>
                    <a:pt x="7941275" y="675503"/>
                  </a:cubicBezTo>
                  <a:cubicBezTo>
                    <a:pt x="7948881" y="669165"/>
                    <a:pt x="7957751" y="664519"/>
                    <a:pt x="7965989" y="659027"/>
                  </a:cubicBezTo>
                  <a:cubicBezTo>
                    <a:pt x="7993449" y="617837"/>
                    <a:pt x="7974226" y="639806"/>
                    <a:pt x="8031892" y="601362"/>
                  </a:cubicBezTo>
                  <a:lnTo>
                    <a:pt x="8056605" y="584886"/>
                  </a:lnTo>
                  <a:cubicBezTo>
                    <a:pt x="8064843" y="579394"/>
                    <a:pt x="8073588" y="574596"/>
                    <a:pt x="8081319" y="568411"/>
                  </a:cubicBezTo>
                  <a:cubicBezTo>
                    <a:pt x="8091426" y="560325"/>
                    <a:pt x="8129733" y="527728"/>
                    <a:pt x="8147221" y="518984"/>
                  </a:cubicBezTo>
                  <a:cubicBezTo>
                    <a:pt x="8154988" y="515101"/>
                    <a:pt x="8163697" y="513492"/>
                    <a:pt x="8171935" y="510746"/>
                  </a:cubicBezTo>
                  <a:lnTo>
                    <a:pt x="8221362" y="477795"/>
                  </a:lnTo>
                  <a:cubicBezTo>
                    <a:pt x="8229600" y="472303"/>
                    <a:pt x="8239074" y="468320"/>
                    <a:pt x="8246075" y="461319"/>
                  </a:cubicBezTo>
                  <a:cubicBezTo>
                    <a:pt x="8254313" y="453081"/>
                    <a:pt x="8261095" y="443067"/>
                    <a:pt x="8270789" y="436605"/>
                  </a:cubicBezTo>
                  <a:cubicBezTo>
                    <a:pt x="8278014" y="431788"/>
                    <a:pt x="8287522" y="431789"/>
                    <a:pt x="8295503" y="428368"/>
                  </a:cubicBezTo>
                  <a:cubicBezTo>
                    <a:pt x="8306790" y="423531"/>
                    <a:pt x="8317924" y="418210"/>
                    <a:pt x="8328454" y="411892"/>
                  </a:cubicBezTo>
                  <a:cubicBezTo>
                    <a:pt x="8345433" y="401704"/>
                    <a:pt x="8359096" y="385203"/>
                    <a:pt x="8377881" y="378941"/>
                  </a:cubicBezTo>
                  <a:lnTo>
                    <a:pt x="8427308" y="362465"/>
                  </a:lnTo>
                  <a:cubicBezTo>
                    <a:pt x="8443784" y="351481"/>
                    <a:pt x="8457950" y="335775"/>
                    <a:pt x="8476735" y="329513"/>
                  </a:cubicBezTo>
                  <a:lnTo>
                    <a:pt x="8526162" y="313038"/>
                  </a:lnTo>
                  <a:cubicBezTo>
                    <a:pt x="8582814" y="275269"/>
                    <a:pt x="8556804" y="286347"/>
                    <a:pt x="8600303" y="271849"/>
                  </a:cubicBezTo>
                  <a:cubicBezTo>
                    <a:pt x="8666207" y="227911"/>
                    <a:pt x="8586570" y="285581"/>
                    <a:pt x="8641492" y="230659"/>
                  </a:cubicBezTo>
                  <a:cubicBezTo>
                    <a:pt x="8657460" y="214691"/>
                    <a:pt x="8670820" y="212646"/>
                    <a:pt x="8690919" y="205946"/>
                  </a:cubicBezTo>
                  <a:cubicBezTo>
                    <a:pt x="8738132" y="135122"/>
                    <a:pt x="8675266" y="218467"/>
                    <a:pt x="8732108" y="172995"/>
                  </a:cubicBezTo>
                  <a:cubicBezTo>
                    <a:pt x="8739839" y="166810"/>
                    <a:pt x="8740853" y="154466"/>
                    <a:pt x="8748584" y="148281"/>
                  </a:cubicBezTo>
                  <a:cubicBezTo>
                    <a:pt x="8755364" y="142857"/>
                    <a:pt x="8765706" y="144260"/>
                    <a:pt x="8773297" y="140043"/>
                  </a:cubicBezTo>
                  <a:cubicBezTo>
                    <a:pt x="8790606" y="130427"/>
                    <a:pt x="8806248" y="118076"/>
                    <a:pt x="8822724" y="107092"/>
                  </a:cubicBezTo>
                  <a:cubicBezTo>
                    <a:pt x="8884083" y="66186"/>
                    <a:pt x="8808724" y="118759"/>
                    <a:pt x="8872151" y="65903"/>
                  </a:cubicBezTo>
                  <a:cubicBezTo>
                    <a:pt x="8879757" y="59565"/>
                    <a:pt x="8888627" y="54919"/>
                    <a:pt x="8896865" y="49427"/>
                  </a:cubicBezTo>
                  <a:cubicBezTo>
                    <a:pt x="8894119" y="41189"/>
                    <a:pt x="8894052" y="31494"/>
                    <a:pt x="8888627" y="24713"/>
                  </a:cubicBezTo>
                  <a:cubicBezTo>
                    <a:pt x="8874405" y="6936"/>
                    <a:pt x="8850747" y="4946"/>
                    <a:pt x="8830962" y="0"/>
                  </a:cubicBezTo>
                  <a:cubicBezTo>
                    <a:pt x="8787027" y="2746"/>
                    <a:pt x="8742959" y="3858"/>
                    <a:pt x="8699157" y="8238"/>
                  </a:cubicBezTo>
                  <a:cubicBezTo>
                    <a:pt x="8687891" y="9365"/>
                    <a:pt x="8677307" y="14256"/>
                    <a:pt x="8666205" y="16476"/>
                  </a:cubicBezTo>
                  <a:cubicBezTo>
                    <a:pt x="8649826" y="19752"/>
                    <a:pt x="8633254" y="21967"/>
                    <a:pt x="8616778" y="24713"/>
                  </a:cubicBezTo>
                  <a:cubicBezTo>
                    <a:pt x="8499325" y="63865"/>
                    <a:pt x="8621545" y="24528"/>
                    <a:pt x="8534400" y="49427"/>
                  </a:cubicBezTo>
                  <a:cubicBezTo>
                    <a:pt x="8526051" y="51813"/>
                    <a:pt x="8518035" y="55279"/>
                    <a:pt x="8509686" y="57665"/>
                  </a:cubicBezTo>
                  <a:cubicBezTo>
                    <a:pt x="8498800" y="60775"/>
                    <a:pt x="8487621" y="62793"/>
                    <a:pt x="8476735" y="65903"/>
                  </a:cubicBezTo>
                  <a:cubicBezTo>
                    <a:pt x="8468386" y="68289"/>
                    <a:pt x="8460399" y="71856"/>
                    <a:pt x="8452021" y="74141"/>
                  </a:cubicBezTo>
                  <a:cubicBezTo>
                    <a:pt x="8430175" y="80099"/>
                    <a:pt x="8408086" y="85124"/>
                    <a:pt x="8386119" y="90616"/>
                  </a:cubicBezTo>
                  <a:lnTo>
                    <a:pt x="8353167" y="98854"/>
                  </a:lnTo>
                  <a:cubicBezTo>
                    <a:pt x="8339437" y="107092"/>
                    <a:pt x="8326610" y="117065"/>
                    <a:pt x="8311978" y="123568"/>
                  </a:cubicBezTo>
                  <a:cubicBezTo>
                    <a:pt x="8301632" y="128166"/>
                    <a:pt x="8289913" y="128695"/>
                    <a:pt x="8279027" y="131805"/>
                  </a:cubicBezTo>
                  <a:cubicBezTo>
                    <a:pt x="8270677" y="134190"/>
                    <a:pt x="8262551" y="137297"/>
                    <a:pt x="8254313" y="140043"/>
                  </a:cubicBezTo>
                  <a:cubicBezTo>
                    <a:pt x="8237837" y="151027"/>
                    <a:pt x="8223671" y="166734"/>
                    <a:pt x="8204886" y="172995"/>
                  </a:cubicBezTo>
                  <a:cubicBezTo>
                    <a:pt x="8168523" y="185115"/>
                    <a:pt x="8187939" y="177349"/>
                    <a:pt x="8147221" y="197708"/>
                  </a:cubicBezTo>
                  <a:cubicBezTo>
                    <a:pt x="8141729" y="205946"/>
                    <a:pt x="8138477" y="216237"/>
                    <a:pt x="8130746" y="222422"/>
                  </a:cubicBezTo>
                  <a:cubicBezTo>
                    <a:pt x="8123965" y="227847"/>
                    <a:pt x="8113799" y="226776"/>
                    <a:pt x="8106032" y="230659"/>
                  </a:cubicBezTo>
                  <a:cubicBezTo>
                    <a:pt x="8097177" y="235087"/>
                    <a:pt x="8089915" y="242223"/>
                    <a:pt x="8081319" y="247135"/>
                  </a:cubicBezTo>
                  <a:cubicBezTo>
                    <a:pt x="8070657" y="253228"/>
                    <a:pt x="8059351" y="258119"/>
                    <a:pt x="8048367" y="263611"/>
                  </a:cubicBezTo>
                  <a:cubicBezTo>
                    <a:pt x="8042875" y="271849"/>
                    <a:pt x="8038893" y="281323"/>
                    <a:pt x="8031892" y="288324"/>
                  </a:cubicBezTo>
                  <a:cubicBezTo>
                    <a:pt x="8019693" y="300523"/>
                    <a:pt x="7957589" y="340605"/>
                    <a:pt x="7949513" y="345989"/>
                  </a:cubicBezTo>
                  <a:lnTo>
                    <a:pt x="7924800" y="362465"/>
                  </a:lnTo>
                  <a:cubicBezTo>
                    <a:pt x="7897767" y="403013"/>
                    <a:pt x="7921824" y="375783"/>
                    <a:pt x="7875373" y="403654"/>
                  </a:cubicBezTo>
                  <a:cubicBezTo>
                    <a:pt x="7858394" y="413842"/>
                    <a:pt x="7842422" y="425621"/>
                    <a:pt x="7825946" y="436605"/>
                  </a:cubicBezTo>
                  <a:cubicBezTo>
                    <a:pt x="7817708" y="442097"/>
                    <a:pt x="7810088" y="448653"/>
                    <a:pt x="7801232" y="453081"/>
                  </a:cubicBezTo>
                  <a:cubicBezTo>
                    <a:pt x="7790248" y="458573"/>
                    <a:pt x="7779568" y="464720"/>
                    <a:pt x="7768281" y="469557"/>
                  </a:cubicBezTo>
                  <a:cubicBezTo>
                    <a:pt x="7760300" y="472978"/>
                    <a:pt x="7751472" y="474202"/>
                    <a:pt x="7743567" y="477795"/>
                  </a:cubicBezTo>
                  <a:cubicBezTo>
                    <a:pt x="7721208" y="487958"/>
                    <a:pt x="7700965" y="502979"/>
                    <a:pt x="7677665" y="510746"/>
                  </a:cubicBezTo>
                  <a:lnTo>
                    <a:pt x="7578811" y="543697"/>
                  </a:lnTo>
                  <a:cubicBezTo>
                    <a:pt x="7567827" y="551935"/>
                    <a:pt x="7557861" y="561743"/>
                    <a:pt x="7545859" y="568411"/>
                  </a:cubicBezTo>
                  <a:cubicBezTo>
                    <a:pt x="7532933" y="575592"/>
                    <a:pt x="7518183" y="578880"/>
                    <a:pt x="7504670" y="584886"/>
                  </a:cubicBezTo>
                  <a:cubicBezTo>
                    <a:pt x="7449281" y="609503"/>
                    <a:pt x="7494984" y="595546"/>
                    <a:pt x="7438767" y="609600"/>
                  </a:cubicBezTo>
                  <a:cubicBezTo>
                    <a:pt x="7430529" y="615092"/>
                    <a:pt x="7423101" y="622055"/>
                    <a:pt x="7414054" y="626076"/>
                  </a:cubicBezTo>
                  <a:cubicBezTo>
                    <a:pt x="7398184" y="633129"/>
                    <a:pt x="7381103" y="637059"/>
                    <a:pt x="7364627" y="642551"/>
                  </a:cubicBezTo>
                  <a:cubicBezTo>
                    <a:pt x="7340602" y="650559"/>
                    <a:pt x="7330230" y="652722"/>
                    <a:pt x="7306962" y="667265"/>
                  </a:cubicBezTo>
                  <a:cubicBezTo>
                    <a:pt x="7295319" y="674542"/>
                    <a:pt x="7285654" y="684701"/>
                    <a:pt x="7274011" y="691978"/>
                  </a:cubicBezTo>
                  <a:cubicBezTo>
                    <a:pt x="7205437" y="734836"/>
                    <a:pt x="7272405" y="688662"/>
                    <a:pt x="7216346" y="716692"/>
                  </a:cubicBezTo>
                  <a:cubicBezTo>
                    <a:pt x="7207490" y="721120"/>
                    <a:pt x="7200287" y="728360"/>
                    <a:pt x="7191632" y="733168"/>
                  </a:cubicBezTo>
                  <a:cubicBezTo>
                    <a:pt x="7175530" y="742114"/>
                    <a:pt x="7158116" y="748600"/>
                    <a:pt x="7142205" y="757881"/>
                  </a:cubicBezTo>
                  <a:cubicBezTo>
                    <a:pt x="7125101" y="767858"/>
                    <a:pt x="7111563" y="784570"/>
                    <a:pt x="7092778" y="790832"/>
                  </a:cubicBezTo>
                  <a:cubicBezTo>
                    <a:pt x="7036684" y="809531"/>
                    <a:pt x="7105677" y="785995"/>
                    <a:pt x="7026875" y="815546"/>
                  </a:cubicBezTo>
                  <a:cubicBezTo>
                    <a:pt x="7018745" y="818595"/>
                    <a:pt x="7009929" y="819901"/>
                    <a:pt x="7002162" y="823784"/>
                  </a:cubicBezTo>
                  <a:cubicBezTo>
                    <a:pt x="6993307" y="828212"/>
                    <a:pt x="6986044" y="835347"/>
                    <a:pt x="6977448" y="840259"/>
                  </a:cubicBezTo>
                  <a:cubicBezTo>
                    <a:pt x="6966786" y="846352"/>
                    <a:pt x="6955027" y="850417"/>
                    <a:pt x="6944497" y="856735"/>
                  </a:cubicBezTo>
                  <a:cubicBezTo>
                    <a:pt x="6927518" y="866923"/>
                    <a:pt x="6913855" y="883424"/>
                    <a:pt x="6895070" y="889686"/>
                  </a:cubicBezTo>
                  <a:cubicBezTo>
                    <a:pt x="6886832" y="892432"/>
                    <a:pt x="6878124" y="894041"/>
                    <a:pt x="6870357" y="897924"/>
                  </a:cubicBezTo>
                  <a:cubicBezTo>
                    <a:pt x="6861501" y="902352"/>
                    <a:pt x="6854690" y="910379"/>
                    <a:pt x="6845643" y="914400"/>
                  </a:cubicBezTo>
                  <a:cubicBezTo>
                    <a:pt x="6829773" y="921453"/>
                    <a:pt x="6810666" y="921243"/>
                    <a:pt x="6796216" y="930876"/>
                  </a:cubicBezTo>
                  <a:cubicBezTo>
                    <a:pt x="6725389" y="978093"/>
                    <a:pt x="6815004" y="921481"/>
                    <a:pt x="6746789" y="955589"/>
                  </a:cubicBezTo>
                  <a:cubicBezTo>
                    <a:pt x="6737933" y="960017"/>
                    <a:pt x="6731065" y="967916"/>
                    <a:pt x="6722075" y="972065"/>
                  </a:cubicBezTo>
                  <a:cubicBezTo>
                    <a:pt x="6695222" y="984458"/>
                    <a:pt x="6667156" y="994032"/>
                    <a:pt x="6639697" y="1005016"/>
                  </a:cubicBezTo>
                  <a:cubicBezTo>
                    <a:pt x="6625967" y="1010508"/>
                    <a:pt x="6610812" y="1013289"/>
                    <a:pt x="6598508" y="1021492"/>
                  </a:cubicBezTo>
                  <a:cubicBezTo>
                    <a:pt x="6590270" y="1026984"/>
                    <a:pt x="6582842" y="1033947"/>
                    <a:pt x="6573794" y="1037968"/>
                  </a:cubicBezTo>
                  <a:cubicBezTo>
                    <a:pt x="6557924" y="1045021"/>
                    <a:pt x="6524367" y="1054443"/>
                    <a:pt x="6524367" y="1054443"/>
                  </a:cubicBezTo>
                  <a:cubicBezTo>
                    <a:pt x="6494545" y="1074325"/>
                    <a:pt x="6508509" y="1066491"/>
                    <a:pt x="6483178" y="1079157"/>
                  </a:cubicBezTo>
                  <a:lnTo>
                    <a:pt x="4011827" y="2141838"/>
                  </a:lnTo>
                  <a:lnTo>
                    <a:pt x="3146854" y="2759676"/>
                  </a:lnTo>
                  <a:lnTo>
                    <a:pt x="642551" y="4596713"/>
                  </a:lnTo>
                  <a:lnTo>
                    <a:pt x="0" y="5395784"/>
                  </a:lnTo>
                  <a:lnTo>
                    <a:pt x="214184" y="5379308"/>
                  </a:lnTo>
                  <a:lnTo>
                    <a:pt x="1919416" y="4118919"/>
                  </a:lnTo>
                  <a:lnTo>
                    <a:pt x="3591697" y="3146854"/>
                  </a:lnTo>
                  <a:close/>
                </a:path>
              </a:pathLst>
            </a:custGeom>
            <a:solidFill>
              <a:srgbClr val="5B9BD5">
                <a:alpha val="4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8996990" y="6432063"/>
            <a:ext cx="2356809" cy="289412"/>
          </a:xfrm>
        </p:spPr>
        <p:txBody>
          <a:bodyPr/>
          <a:lstStyle/>
          <a:p>
            <a:fld id="{0CF3E394-8C21-47B4-9F7E-C6EA44ECF10E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Ellipse 2"/>
          <p:cNvSpPr/>
          <p:nvPr/>
        </p:nvSpPr>
        <p:spPr>
          <a:xfrm rot="19672664">
            <a:off x="6066123" y="2211414"/>
            <a:ext cx="3249966" cy="290719"/>
          </a:xfrm>
          <a:prstGeom prst="ellipse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19672664">
            <a:off x="10279561" y="724101"/>
            <a:ext cx="1727863" cy="537351"/>
          </a:xfrm>
          <a:prstGeom prst="ellipse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FF72E7DF-D796-BBBB-AC95-851FEF0DB466}"/>
              </a:ext>
            </a:extLst>
          </p:cNvPr>
          <p:cNvSpPr/>
          <p:nvPr/>
        </p:nvSpPr>
        <p:spPr>
          <a:xfrm>
            <a:off x="5287833" y="861265"/>
            <a:ext cx="6128162" cy="3413842"/>
          </a:xfrm>
          <a:custGeom>
            <a:avLst/>
            <a:gdLst>
              <a:gd name="connsiteX0" fmla="*/ 0 w 5593492"/>
              <a:gd name="connsiteY0" fmla="*/ 3336491 h 3386608"/>
              <a:gd name="connsiteX1" fmla="*/ 0 w 5593492"/>
              <a:gd name="connsiteY1" fmla="*/ 3336491 h 3386608"/>
              <a:gd name="connsiteX2" fmla="*/ 74141 w 5593492"/>
              <a:gd name="connsiteY2" fmla="*/ 3320015 h 3386608"/>
              <a:gd name="connsiteX3" fmla="*/ 98854 w 5593492"/>
              <a:gd name="connsiteY3" fmla="*/ 3311777 h 3386608"/>
              <a:gd name="connsiteX4" fmla="*/ 123568 w 5593492"/>
              <a:gd name="connsiteY4" fmla="*/ 3295302 h 3386608"/>
              <a:gd name="connsiteX5" fmla="*/ 164757 w 5593492"/>
              <a:gd name="connsiteY5" fmla="*/ 3254113 h 3386608"/>
              <a:gd name="connsiteX6" fmla="*/ 205946 w 5593492"/>
              <a:gd name="connsiteY6" fmla="*/ 3212923 h 3386608"/>
              <a:gd name="connsiteX7" fmla="*/ 222422 w 5593492"/>
              <a:gd name="connsiteY7" fmla="*/ 3188210 h 3386608"/>
              <a:gd name="connsiteX8" fmla="*/ 271849 w 5593492"/>
              <a:gd name="connsiteY8" fmla="*/ 3155259 h 3386608"/>
              <a:gd name="connsiteX9" fmla="*/ 304800 w 5593492"/>
              <a:gd name="connsiteY9" fmla="*/ 3122307 h 3386608"/>
              <a:gd name="connsiteX10" fmla="*/ 313038 w 5593492"/>
              <a:gd name="connsiteY10" fmla="*/ 3097594 h 3386608"/>
              <a:gd name="connsiteX11" fmla="*/ 370703 w 5593492"/>
              <a:gd name="connsiteY11" fmla="*/ 3031691 h 3386608"/>
              <a:gd name="connsiteX12" fmla="*/ 387179 w 5593492"/>
              <a:gd name="connsiteY12" fmla="*/ 3006977 h 3386608"/>
              <a:gd name="connsiteX13" fmla="*/ 411892 w 5593492"/>
              <a:gd name="connsiteY13" fmla="*/ 2990502 h 3386608"/>
              <a:gd name="connsiteX14" fmla="*/ 494270 w 5593492"/>
              <a:gd name="connsiteY14" fmla="*/ 2965788 h 3386608"/>
              <a:gd name="connsiteX15" fmla="*/ 543698 w 5593492"/>
              <a:gd name="connsiteY15" fmla="*/ 2949313 h 3386608"/>
              <a:gd name="connsiteX16" fmla="*/ 593125 w 5593492"/>
              <a:gd name="connsiteY16" fmla="*/ 2916361 h 3386608"/>
              <a:gd name="connsiteX17" fmla="*/ 634314 w 5593492"/>
              <a:gd name="connsiteY17" fmla="*/ 2883410 h 3386608"/>
              <a:gd name="connsiteX18" fmla="*/ 700216 w 5593492"/>
              <a:gd name="connsiteY18" fmla="*/ 2825745 h 3386608"/>
              <a:gd name="connsiteX19" fmla="*/ 749643 w 5593492"/>
              <a:gd name="connsiteY19" fmla="*/ 2809269 h 3386608"/>
              <a:gd name="connsiteX20" fmla="*/ 774357 w 5593492"/>
              <a:gd name="connsiteY20" fmla="*/ 2801032 h 3386608"/>
              <a:gd name="connsiteX21" fmla="*/ 815546 w 5593492"/>
              <a:gd name="connsiteY21" fmla="*/ 2759842 h 3386608"/>
              <a:gd name="connsiteX22" fmla="*/ 856735 w 5593492"/>
              <a:gd name="connsiteY22" fmla="*/ 2710415 h 3386608"/>
              <a:gd name="connsiteX23" fmla="*/ 881449 w 5593492"/>
              <a:gd name="connsiteY23" fmla="*/ 2702177 h 3386608"/>
              <a:gd name="connsiteX24" fmla="*/ 930876 w 5593492"/>
              <a:gd name="connsiteY24" fmla="*/ 2669226 h 3386608"/>
              <a:gd name="connsiteX25" fmla="*/ 947352 w 5593492"/>
              <a:gd name="connsiteY25" fmla="*/ 2644513 h 3386608"/>
              <a:gd name="connsiteX26" fmla="*/ 1021492 w 5593492"/>
              <a:gd name="connsiteY26" fmla="*/ 2595086 h 3386608"/>
              <a:gd name="connsiteX27" fmla="*/ 1095633 w 5593492"/>
              <a:gd name="connsiteY27" fmla="*/ 2545659 h 3386608"/>
              <a:gd name="connsiteX28" fmla="*/ 1120346 w 5593492"/>
              <a:gd name="connsiteY28" fmla="*/ 2529183 h 3386608"/>
              <a:gd name="connsiteX29" fmla="*/ 1145060 w 5593492"/>
              <a:gd name="connsiteY29" fmla="*/ 2520945 h 3386608"/>
              <a:gd name="connsiteX30" fmla="*/ 1268627 w 5593492"/>
              <a:gd name="connsiteY30" fmla="*/ 2438567 h 3386608"/>
              <a:gd name="connsiteX31" fmla="*/ 1293341 w 5593492"/>
              <a:gd name="connsiteY31" fmla="*/ 2422091 h 3386608"/>
              <a:gd name="connsiteX32" fmla="*/ 1318054 w 5593492"/>
              <a:gd name="connsiteY32" fmla="*/ 2405615 h 3386608"/>
              <a:gd name="connsiteX33" fmla="*/ 1334530 w 5593492"/>
              <a:gd name="connsiteY33" fmla="*/ 2380902 h 3386608"/>
              <a:gd name="connsiteX34" fmla="*/ 1359243 w 5593492"/>
              <a:gd name="connsiteY34" fmla="*/ 2372664 h 3386608"/>
              <a:gd name="connsiteX35" fmla="*/ 1408670 w 5593492"/>
              <a:gd name="connsiteY35" fmla="*/ 2339713 h 3386608"/>
              <a:gd name="connsiteX36" fmla="*/ 1433384 w 5593492"/>
              <a:gd name="connsiteY36" fmla="*/ 2323237 h 3386608"/>
              <a:gd name="connsiteX37" fmla="*/ 1474573 w 5593492"/>
              <a:gd name="connsiteY37" fmla="*/ 2290286 h 3386608"/>
              <a:gd name="connsiteX38" fmla="*/ 1524000 w 5593492"/>
              <a:gd name="connsiteY38" fmla="*/ 2257334 h 3386608"/>
              <a:gd name="connsiteX39" fmla="*/ 1589903 w 5593492"/>
              <a:gd name="connsiteY39" fmla="*/ 2199669 h 3386608"/>
              <a:gd name="connsiteX40" fmla="*/ 1614616 w 5593492"/>
              <a:gd name="connsiteY40" fmla="*/ 2183194 h 3386608"/>
              <a:gd name="connsiteX41" fmla="*/ 1631092 w 5593492"/>
              <a:gd name="connsiteY41" fmla="*/ 2158480 h 3386608"/>
              <a:gd name="connsiteX42" fmla="*/ 1655806 w 5593492"/>
              <a:gd name="connsiteY42" fmla="*/ 2150242 h 3386608"/>
              <a:gd name="connsiteX43" fmla="*/ 1705233 w 5593492"/>
              <a:gd name="connsiteY43" fmla="*/ 2117291 h 3386608"/>
              <a:gd name="connsiteX44" fmla="*/ 1729946 w 5593492"/>
              <a:gd name="connsiteY44" fmla="*/ 2100815 h 3386608"/>
              <a:gd name="connsiteX45" fmla="*/ 1746422 w 5593492"/>
              <a:gd name="connsiteY45" fmla="*/ 2076102 h 3386608"/>
              <a:gd name="connsiteX46" fmla="*/ 1795849 w 5593492"/>
              <a:gd name="connsiteY46" fmla="*/ 2059626 h 3386608"/>
              <a:gd name="connsiteX47" fmla="*/ 1869989 w 5593492"/>
              <a:gd name="connsiteY47" fmla="*/ 2010199 h 3386608"/>
              <a:gd name="connsiteX48" fmla="*/ 1894703 w 5593492"/>
              <a:gd name="connsiteY48" fmla="*/ 1993723 h 3386608"/>
              <a:gd name="connsiteX49" fmla="*/ 1919416 w 5593492"/>
              <a:gd name="connsiteY49" fmla="*/ 1985486 h 3386608"/>
              <a:gd name="connsiteX50" fmla="*/ 1968843 w 5593492"/>
              <a:gd name="connsiteY50" fmla="*/ 1952534 h 3386608"/>
              <a:gd name="connsiteX51" fmla="*/ 2042984 w 5593492"/>
              <a:gd name="connsiteY51" fmla="*/ 1927821 h 3386608"/>
              <a:gd name="connsiteX52" fmla="*/ 2067698 w 5593492"/>
              <a:gd name="connsiteY52" fmla="*/ 1919583 h 3386608"/>
              <a:gd name="connsiteX53" fmla="*/ 2108887 w 5593492"/>
              <a:gd name="connsiteY53" fmla="*/ 1911345 h 3386608"/>
              <a:gd name="connsiteX54" fmla="*/ 2133600 w 5593492"/>
              <a:gd name="connsiteY54" fmla="*/ 1894869 h 3386608"/>
              <a:gd name="connsiteX55" fmla="*/ 2183027 w 5593492"/>
              <a:gd name="connsiteY55" fmla="*/ 1878394 h 3386608"/>
              <a:gd name="connsiteX56" fmla="*/ 2199503 w 5593492"/>
              <a:gd name="connsiteY56" fmla="*/ 1853680 h 3386608"/>
              <a:gd name="connsiteX57" fmla="*/ 2248930 w 5593492"/>
              <a:gd name="connsiteY57" fmla="*/ 1820729 h 3386608"/>
              <a:gd name="connsiteX58" fmla="*/ 2290119 w 5593492"/>
              <a:gd name="connsiteY58" fmla="*/ 1787777 h 3386608"/>
              <a:gd name="connsiteX59" fmla="*/ 2314833 w 5593492"/>
              <a:gd name="connsiteY59" fmla="*/ 1763064 h 3386608"/>
              <a:gd name="connsiteX60" fmla="*/ 2364260 w 5593492"/>
              <a:gd name="connsiteY60" fmla="*/ 1730113 h 3386608"/>
              <a:gd name="connsiteX61" fmla="*/ 2388973 w 5593492"/>
              <a:gd name="connsiteY61" fmla="*/ 1713637 h 3386608"/>
              <a:gd name="connsiteX62" fmla="*/ 2430162 w 5593492"/>
              <a:gd name="connsiteY62" fmla="*/ 1680686 h 3386608"/>
              <a:gd name="connsiteX63" fmla="*/ 2454876 w 5593492"/>
              <a:gd name="connsiteY63" fmla="*/ 1664210 h 3386608"/>
              <a:gd name="connsiteX64" fmla="*/ 2504303 w 5593492"/>
              <a:gd name="connsiteY64" fmla="*/ 1647734 h 3386608"/>
              <a:gd name="connsiteX65" fmla="*/ 2529016 w 5593492"/>
              <a:gd name="connsiteY65" fmla="*/ 1639496 h 3386608"/>
              <a:gd name="connsiteX66" fmla="*/ 2553730 w 5593492"/>
              <a:gd name="connsiteY66" fmla="*/ 1614783 h 3386608"/>
              <a:gd name="connsiteX67" fmla="*/ 2586681 w 5593492"/>
              <a:gd name="connsiteY67" fmla="*/ 1606545 h 3386608"/>
              <a:gd name="connsiteX68" fmla="*/ 2644346 w 5593492"/>
              <a:gd name="connsiteY68" fmla="*/ 1581832 h 3386608"/>
              <a:gd name="connsiteX69" fmla="*/ 2702011 w 5593492"/>
              <a:gd name="connsiteY69" fmla="*/ 1565356 h 3386608"/>
              <a:gd name="connsiteX70" fmla="*/ 2726725 w 5593492"/>
              <a:gd name="connsiteY70" fmla="*/ 1548880 h 3386608"/>
              <a:gd name="connsiteX71" fmla="*/ 2792627 w 5593492"/>
              <a:gd name="connsiteY71" fmla="*/ 1524167 h 3386608"/>
              <a:gd name="connsiteX72" fmla="*/ 2850292 w 5593492"/>
              <a:gd name="connsiteY72" fmla="*/ 1491215 h 3386608"/>
              <a:gd name="connsiteX73" fmla="*/ 2875006 w 5593492"/>
              <a:gd name="connsiteY73" fmla="*/ 1482977 h 3386608"/>
              <a:gd name="connsiteX74" fmla="*/ 2924433 w 5593492"/>
              <a:gd name="connsiteY74" fmla="*/ 1450026 h 3386608"/>
              <a:gd name="connsiteX75" fmla="*/ 2949146 w 5593492"/>
              <a:gd name="connsiteY75" fmla="*/ 1433550 h 3386608"/>
              <a:gd name="connsiteX76" fmla="*/ 2973860 w 5593492"/>
              <a:gd name="connsiteY76" fmla="*/ 1425313 h 3386608"/>
              <a:gd name="connsiteX77" fmla="*/ 2998573 w 5593492"/>
              <a:gd name="connsiteY77" fmla="*/ 1408837 h 3386608"/>
              <a:gd name="connsiteX78" fmla="*/ 3023287 w 5593492"/>
              <a:gd name="connsiteY78" fmla="*/ 1400599 h 3386608"/>
              <a:gd name="connsiteX79" fmla="*/ 3072714 w 5593492"/>
              <a:gd name="connsiteY79" fmla="*/ 1367648 h 3386608"/>
              <a:gd name="connsiteX80" fmla="*/ 3097427 w 5593492"/>
              <a:gd name="connsiteY80" fmla="*/ 1351172 h 3386608"/>
              <a:gd name="connsiteX81" fmla="*/ 3155092 w 5593492"/>
              <a:gd name="connsiteY81" fmla="*/ 1326459 h 3386608"/>
              <a:gd name="connsiteX82" fmla="*/ 3179806 w 5593492"/>
              <a:gd name="connsiteY82" fmla="*/ 1309983 h 3386608"/>
              <a:gd name="connsiteX83" fmla="*/ 3204519 w 5593492"/>
              <a:gd name="connsiteY83" fmla="*/ 1301745 h 3386608"/>
              <a:gd name="connsiteX84" fmla="*/ 3253946 w 5593492"/>
              <a:gd name="connsiteY84" fmla="*/ 1268794 h 3386608"/>
              <a:gd name="connsiteX85" fmla="*/ 3278660 w 5593492"/>
              <a:gd name="connsiteY85" fmla="*/ 1252318 h 3386608"/>
              <a:gd name="connsiteX86" fmla="*/ 3328087 w 5593492"/>
              <a:gd name="connsiteY86" fmla="*/ 1227605 h 3386608"/>
              <a:gd name="connsiteX87" fmla="*/ 3369276 w 5593492"/>
              <a:gd name="connsiteY87" fmla="*/ 1194653 h 3386608"/>
              <a:gd name="connsiteX88" fmla="*/ 3418703 w 5593492"/>
              <a:gd name="connsiteY88" fmla="*/ 1161702 h 3386608"/>
              <a:gd name="connsiteX89" fmla="*/ 3443416 w 5593492"/>
              <a:gd name="connsiteY89" fmla="*/ 1145226 h 3386608"/>
              <a:gd name="connsiteX90" fmla="*/ 3468130 w 5593492"/>
              <a:gd name="connsiteY90" fmla="*/ 1136988 h 3386608"/>
              <a:gd name="connsiteX91" fmla="*/ 3517557 w 5593492"/>
              <a:gd name="connsiteY91" fmla="*/ 1104037 h 3386608"/>
              <a:gd name="connsiteX92" fmla="*/ 3591698 w 5593492"/>
              <a:gd name="connsiteY92" fmla="*/ 1062848 h 3386608"/>
              <a:gd name="connsiteX93" fmla="*/ 3641125 w 5593492"/>
              <a:gd name="connsiteY93" fmla="*/ 1029896 h 3386608"/>
              <a:gd name="connsiteX94" fmla="*/ 3707027 w 5593492"/>
              <a:gd name="connsiteY94" fmla="*/ 996945 h 3386608"/>
              <a:gd name="connsiteX95" fmla="*/ 3781168 w 5593492"/>
              <a:gd name="connsiteY95" fmla="*/ 955756 h 3386608"/>
              <a:gd name="connsiteX96" fmla="*/ 3805881 w 5593492"/>
              <a:gd name="connsiteY96" fmla="*/ 939280 h 3386608"/>
              <a:gd name="connsiteX97" fmla="*/ 3855308 w 5593492"/>
              <a:gd name="connsiteY97" fmla="*/ 922805 h 3386608"/>
              <a:gd name="connsiteX98" fmla="*/ 3871784 w 5593492"/>
              <a:gd name="connsiteY98" fmla="*/ 898091 h 3386608"/>
              <a:gd name="connsiteX99" fmla="*/ 3904735 w 5593492"/>
              <a:gd name="connsiteY99" fmla="*/ 889853 h 3386608"/>
              <a:gd name="connsiteX100" fmla="*/ 3954162 w 5593492"/>
              <a:gd name="connsiteY100" fmla="*/ 873377 h 3386608"/>
              <a:gd name="connsiteX101" fmla="*/ 3978876 w 5593492"/>
              <a:gd name="connsiteY101" fmla="*/ 865140 h 3386608"/>
              <a:gd name="connsiteX102" fmla="*/ 4003589 w 5593492"/>
              <a:gd name="connsiteY102" fmla="*/ 856902 h 3386608"/>
              <a:gd name="connsiteX103" fmla="*/ 4077730 w 5593492"/>
              <a:gd name="connsiteY103" fmla="*/ 823950 h 3386608"/>
              <a:gd name="connsiteX104" fmla="*/ 4102443 w 5593492"/>
              <a:gd name="connsiteY104" fmla="*/ 815713 h 3386608"/>
              <a:gd name="connsiteX105" fmla="*/ 4127157 w 5593492"/>
              <a:gd name="connsiteY105" fmla="*/ 799237 h 3386608"/>
              <a:gd name="connsiteX106" fmla="*/ 4176584 w 5593492"/>
              <a:gd name="connsiteY106" fmla="*/ 782761 h 3386608"/>
              <a:gd name="connsiteX107" fmla="*/ 4201298 w 5593492"/>
              <a:gd name="connsiteY107" fmla="*/ 766286 h 3386608"/>
              <a:gd name="connsiteX108" fmla="*/ 4226011 w 5593492"/>
              <a:gd name="connsiteY108" fmla="*/ 758048 h 3386608"/>
              <a:gd name="connsiteX109" fmla="*/ 4267200 w 5593492"/>
              <a:gd name="connsiteY109" fmla="*/ 741572 h 3386608"/>
              <a:gd name="connsiteX110" fmla="*/ 4316627 w 5593492"/>
              <a:gd name="connsiteY110" fmla="*/ 716859 h 3386608"/>
              <a:gd name="connsiteX111" fmla="*/ 4366054 w 5593492"/>
              <a:gd name="connsiteY111" fmla="*/ 683907 h 3386608"/>
              <a:gd name="connsiteX112" fmla="*/ 4390768 w 5593492"/>
              <a:gd name="connsiteY112" fmla="*/ 675669 h 3386608"/>
              <a:gd name="connsiteX113" fmla="*/ 4440195 w 5593492"/>
              <a:gd name="connsiteY113" fmla="*/ 642718 h 3386608"/>
              <a:gd name="connsiteX114" fmla="*/ 4464908 w 5593492"/>
              <a:gd name="connsiteY114" fmla="*/ 626242 h 3386608"/>
              <a:gd name="connsiteX115" fmla="*/ 4506098 w 5593492"/>
              <a:gd name="connsiteY115" fmla="*/ 585053 h 3386608"/>
              <a:gd name="connsiteX116" fmla="*/ 4547287 w 5593492"/>
              <a:gd name="connsiteY116" fmla="*/ 543864 h 3386608"/>
              <a:gd name="connsiteX117" fmla="*/ 4604952 w 5593492"/>
              <a:gd name="connsiteY117" fmla="*/ 486199 h 3386608"/>
              <a:gd name="connsiteX118" fmla="*/ 4662616 w 5593492"/>
              <a:gd name="connsiteY118" fmla="*/ 436772 h 3386608"/>
              <a:gd name="connsiteX119" fmla="*/ 4687330 w 5593492"/>
              <a:gd name="connsiteY119" fmla="*/ 428534 h 3386608"/>
              <a:gd name="connsiteX120" fmla="*/ 4703806 w 5593492"/>
              <a:gd name="connsiteY120" fmla="*/ 403821 h 3386608"/>
              <a:gd name="connsiteX121" fmla="*/ 4753233 w 5593492"/>
              <a:gd name="connsiteY121" fmla="*/ 387345 h 3386608"/>
              <a:gd name="connsiteX122" fmla="*/ 4777946 w 5593492"/>
              <a:gd name="connsiteY122" fmla="*/ 379107 h 3386608"/>
              <a:gd name="connsiteX123" fmla="*/ 4802660 w 5593492"/>
              <a:gd name="connsiteY123" fmla="*/ 370869 h 3386608"/>
              <a:gd name="connsiteX124" fmla="*/ 4852087 w 5593492"/>
              <a:gd name="connsiteY124" fmla="*/ 346156 h 3386608"/>
              <a:gd name="connsiteX125" fmla="*/ 4934465 w 5593492"/>
              <a:gd name="connsiteY125" fmla="*/ 313205 h 3386608"/>
              <a:gd name="connsiteX126" fmla="*/ 4983892 w 5593492"/>
              <a:gd name="connsiteY126" fmla="*/ 296729 h 3386608"/>
              <a:gd name="connsiteX127" fmla="*/ 5049795 w 5593492"/>
              <a:gd name="connsiteY127" fmla="*/ 255540 h 3386608"/>
              <a:gd name="connsiteX128" fmla="*/ 5090984 w 5593492"/>
              <a:gd name="connsiteY128" fmla="*/ 247302 h 3386608"/>
              <a:gd name="connsiteX129" fmla="*/ 5148649 w 5593492"/>
              <a:gd name="connsiteY129" fmla="*/ 214350 h 3386608"/>
              <a:gd name="connsiteX130" fmla="*/ 5181600 w 5593492"/>
              <a:gd name="connsiteY130" fmla="*/ 197875 h 3386608"/>
              <a:gd name="connsiteX131" fmla="*/ 5222789 w 5593492"/>
              <a:gd name="connsiteY131" fmla="*/ 173161 h 3386608"/>
              <a:gd name="connsiteX132" fmla="*/ 5247503 w 5593492"/>
              <a:gd name="connsiteY132" fmla="*/ 164923 h 3386608"/>
              <a:gd name="connsiteX133" fmla="*/ 5313406 w 5593492"/>
              <a:gd name="connsiteY133" fmla="*/ 123734 h 3386608"/>
              <a:gd name="connsiteX134" fmla="*/ 5338119 w 5593492"/>
              <a:gd name="connsiteY134" fmla="*/ 107259 h 3386608"/>
              <a:gd name="connsiteX135" fmla="*/ 5387546 w 5593492"/>
              <a:gd name="connsiteY135" fmla="*/ 90783 h 3386608"/>
              <a:gd name="connsiteX136" fmla="*/ 5469925 w 5593492"/>
              <a:gd name="connsiteY136" fmla="*/ 41356 h 3386608"/>
              <a:gd name="connsiteX137" fmla="*/ 5494638 w 5593492"/>
              <a:gd name="connsiteY137" fmla="*/ 33118 h 3386608"/>
              <a:gd name="connsiteX138" fmla="*/ 5544065 w 5593492"/>
              <a:gd name="connsiteY138" fmla="*/ 167 h 3386608"/>
              <a:gd name="connsiteX139" fmla="*/ 5593492 w 5593492"/>
              <a:gd name="connsiteY139" fmla="*/ 16642 h 3386608"/>
              <a:gd name="connsiteX140" fmla="*/ 5560541 w 5593492"/>
              <a:gd name="connsiteY140" fmla="*/ 57832 h 3386608"/>
              <a:gd name="connsiteX141" fmla="*/ 5511114 w 5593492"/>
              <a:gd name="connsiteY141" fmla="*/ 107259 h 3386608"/>
              <a:gd name="connsiteX142" fmla="*/ 5461687 w 5593492"/>
              <a:gd name="connsiteY142" fmla="*/ 140210 h 3386608"/>
              <a:gd name="connsiteX143" fmla="*/ 5420498 w 5593492"/>
              <a:gd name="connsiteY143" fmla="*/ 181399 h 3386608"/>
              <a:gd name="connsiteX144" fmla="*/ 5404022 w 5593492"/>
              <a:gd name="connsiteY144" fmla="*/ 206113 h 3386608"/>
              <a:gd name="connsiteX145" fmla="*/ 5338119 w 5593492"/>
              <a:gd name="connsiteY145" fmla="*/ 230826 h 3386608"/>
              <a:gd name="connsiteX146" fmla="*/ 5272216 w 5593492"/>
              <a:gd name="connsiteY146" fmla="*/ 272015 h 3386608"/>
              <a:gd name="connsiteX147" fmla="*/ 5231027 w 5593492"/>
              <a:gd name="connsiteY147" fmla="*/ 288491 h 3386608"/>
              <a:gd name="connsiteX148" fmla="*/ 5198076 w 5593492"/>
              <a:gd name="connsiteY148" fmla="*/ 313205 h 3386608"/>
              <a:gd name="connsiteX149" fmla="*/ 5173362 w 5593492"/>
              <a:gd name="connsiteY149" fmla="*/ 329680 h 3386608"/>
              <a:gd name="connsiteX150" fmla="*/ 5115698 w 5593492"/>
              <a:gd name="connsiteY150" fmla="*/ 354394 h 3386608"/>
              <a:gd name="connsiteX151" fmla="*/ 5074508 w 5593492"/>
              <a:gd name="connsiteY151" fmla="*/ 379107 h 3386608"/>
              <a:gd name="connsiteX152" fmla="*/ 5008606 w 5593492"/>
              <a:gd name="connsiteY152" fmla="*/ 403821 h 3386608"/>
              <a:gd name="connsiteX153" fmla="*/ 4975654 w 5593492"/>
              <a:gd name="connsiteY153" fmla="*/ 428534 h 3386608"/>
              <a:gd name="connsiteX154" fmla="*/ 4926227 w 5593492"/>
              <a:gd name="connsiteY154" fmla="*/ 445010 h 3386608"/>
              <a:gd name="connsiteX155" fmla="*/ 4901514 w 5593492"/>
              <a:gd name="connsiteY155" fmla="*/ 453248 h 3386608"/>
              <a:gd name="connsiteX156" fmla="*/ 4819135 w 5593492"/>
              <a:gd name="connsiteY156" fmla="*/ 486199 h 3386608"/>
              <a:gd name="connsiteX157" fmla="*/ 4777946 w 5593492"/>
              <a:gd name="connsiteY157" fmla="*/ 502675 h 3386608"/>
              <a:gd name="connsiteX158" fmla="*/ 4728519 w 5593492"/>
              <a:gd name="connsiteY158" fmla="*/ 527388 h 3386608"/>
              <a:gd name="connsiteX159" fmla="*/ 4670854 w 5593492"/>
              <a:gd name="connsiteY159" fmla="*/ 568577 h 3386608"/>
              <a:gd name="connsiteX160" fmla="*/ 4613189 w 5593492"/>
              <a:gd name="connsiteY160" fmla="*/ 593291 h 3386608"/>
              <a:gd name="connsiteX161" fmla="*/ 4522573 w 5593492"/>
              <a:gd name="connsiteY161" fmla="*/ 659194 h 3386608"/>
              <a:gd name="connsiteX162" fmla="*/ 4456670 w 5593492"/>
              <a:gd name="connsiteY162" fmla="*/ 692145 h 3386608"/>
              <a:gd name="connsiteX163" fmla="*/ 4399006 w 5593492"/>
              <a:gd name="connsiteY163" fmla="*/ 733334 h 3386608"/>
              <a:gd name="connsiteX164" fmla="*/ 4308389 w 5593492"/>
              <a:gd name="connsiteY164" fmla="*/ 774523 h 3386608"/>
              <a:gd name="connsiteX165" fmla="*/ 4250725 w 5593492"/>
              <a:gd name="connsiteY165" fmla="*/ 815713 h 3386608"/>
              <a:gd name="connsiteX166" fmla="*/ 4226011 w 5593492"/>
              <a:gd name="connsiteY166" fmla="*/ 832188 h 3386608"/>
              <a:gd name="connsiteX167" fmla="*/ 4201298 w 5593492"/>
              <a:gd name="connsiteY167" fmla="*/ 856902 h 3386608"/>
              <a:gd name="connsiteX168" fmla="*/ 4151870 w 5593492"/>
              <a:gd name="connsiteY168" fmla="*/ 881615 h 3386608"/>
              <a:gd name="connsiteX169" fmla="*/ 4094206 w 5593492"/>
              <a:gd name="connsiteY169" fmla="*/ 914567 h 3386608"/>
              <a:gd name="connsiteX170" fmla="*/ 4011827 w 5593492"/>
              <a:gd name="connsiteY170" fmla="*/ 955756 h 3386608"/>
              <a:gd name="connsiteX171" fmla="*/ 3978876 w 5593492"/>
              <a:gd name="connsiteY171" fmla="*/ 972232 h 3386608"/>
              <a:gd name="connsiteX172" fmla="*/ 3921211 w 5593492"/>
              <a:gd name="connsiteY172" fmla="*/ 1005183 h 3386608"/>
              <a:gd name="connsiteX173" fmla="*/ 3838833 w 5593492"/>
              <a:gd name="connsiteY173" fmla="*/ 1046372 h 3386608"/>
              <a:gd name="connsiteX174" fmla="*/ 3781168 w 5593492"/>
              <a:gd name="connsiteY174" fmla="*/ 1079323 h 3386608"/>
              <a:gd name="connsiteX175" fmla="*/ 3739979 w 5593492"/>
              <a:gd name="connsiteY175" fmla="*/ 1120513 h 3386608"/>
              <a:gd name="connsiteX176" fmla="*/ 3682314 w 5593492"/>
              <a:gd name="connsiteY176" fmla="*/ 1153464 h 3386608"/>
              <a:gd name="connsiteX177" fmla="*/ 3624649 w 5593492"/>
              <a:gd name="connsiteY177" fmla="*/ 1211129 h 3386608"/>
              <a:gd name="connsiteX178" fmla="*/ 3599935 w 5593492"/>
              <a:gd name="connsiteY178" fmla="*/ 1235842 h 3386608"/>
              <a:gd name="connsiteX179" fmla="*/ 3550508 w 5593492"/>
              <a:gd name="connsiteY179" fmla="*/ 1277032 h 3386608"/>
              <a:gd name="connsiteX180" fmla="*/ 3492843 w 5593492"/>
              <a:gd name="connsiteY180" fmla="*/ 1318221 h 3386608"/>
              <a:gd name="connsiteX181" fmla="*/ 3426941 w 5593492"/>
              <a:gd name="connsiteY181" fmla="*/ 1375886 h 3386608"/>
              <a:gd name="connsiteX182" fmla="*/ 3352800 w 5593492"/>
              <a:gd name="connsiteY182" fmla="*/ 1433550 h 3386608"/>
              <a:gd name="connsiteX183" fmla="*/ 3295135 w 5593492"/>
              <a:gd name="connsiteY183" fmla="*/ 1474740 h 3386608"/>
              <a:gd name="connsiteX184" fmla="*/ 3270422 w 5593492"/>
              <a:gd name="connsiteY184" fmla="*/ 1499453 h 3386608"/>
              <a:gd name="connsiteX185" fmla="*/ 3237470 w 5593492"/>
              <a:gd name="connsiteY185" fmla="*/ 1515929 h 3386608"/>
              <a:gd name="connsiteX186" fmla="*/ 3212757 w 5593492"/>
              <a:gd name="connsiteY186" fmla="*/ 1540642 h 3386608"/>
              <a:gd name="connsiteX187" fmla="*/ 3163330 w 5593492"/>
              <a:gd name="connsiteY187" fmla="*/ 1565356 h 3386608"/>
              <a:gd name="connsiteX188" fmla="*/ 3138616 w 5593492"/>
              <a:gd name="connsiteY188" fmla="*/ 1581832 h 3386608"/>
              <a:gd name="connsiteX189" fmla="*/ 3072714 w 5593492"/>
              <a:gd name="connsiteY189" fmla="*/ 1631259 h 3386608"/>
              <a:gd name="connsiteX190" fmla="*/ 3023287 w 5593492"/>
              <a:gd name="connsiteY190" fmla="*/ 1664210 h 3386608"/>
              <a:gd name="connsiteX191" fmla="*/ 2998573 w 5593492"/>
              <a:gd name="connsiteY191" fmla="*/ 1680686 h 3386608"/>
              <a:gd name="connsiteX192" fmla="*/ 2982098 w 5593492"/>
              <a:gd name="connsiteY192" fmla="*/ 1705399 h 3386608"/>
              <a:gd name="connsiteX193" fmla="*/ 2932670 w 5593492"/>
              <a:gd name="connsiteY193" fmla="*/ 1738350 h 3386608"/>
              <a:gd name="connsiteX194" fmla="*/ 2907957 w 5593492"/>
              <a:gd name="connsiteY194" fmla="*/ 1754826 h 3386608"/>
              <a:gd name="connsiteX195" fmla="*/ 2858530 w 5593492"/>
              <a:gd name="connsiteY195" fmla="*/ 1787777 h 3386608"/>
              <a:gd name="connsiteX196" fmla="*/ 2833816 w 5593492"/>
              <a:gd name="connsiteY196" fmla="*/ 1804253 h 3386608"/>
              <a:gd name="connsiteX197" fmla="*/ 2800865 w 5593492"/>
              <a:gd name="connsiteY197" fmla="*/ 1828967 h 3386608"/>
              <a:gd name="connsiteX198" fmla="*/ 2767914 w 5593492"/>
              <a:gd name="connsiteY198" fmla="*/ 1845442 h 3386608"/>
              <a:gd name="connsiteX199" fmla="*/ 2718487 w 5593492"/>
              <a:gd name="connsiteY199" fmla="*/ 1870156 h 3386608"/>
              <a:gd name="connsiteX200" fmla="*/ 2594919 w 5593492"/>
              <a:gd name="connsiteY200" fmla="*/ 1952534 h 3386608"/>
              <a:gd name="connsiteX201" fmla="*/ 2529016 w 5593492"/>
              <a:gd name="connsiteY201" fmla="*/ 1985486 h 3386608"/>
              <a:gd name="connsiteX202" fmla="*/ 2504303 w 5593492"/>
              <a:gd name="connsiteY202" fmla="*/ 2010199 h 3386608"/>
              <a:gd name="connsiteX203" fmla="*/ 2471352 w 5593492"/>
              <a:gd name="connsiteY203" fmla="*/ 2026675 h 3386608"/>
              <a:gd name="connsiteX204" fmla="*/ 2430162 w 5593492"/>
              <a:gd name="connsiteY204" fmla="*/ 2051388 h 3386608"/>
              <a:gd name="connsiteX205" fmla="*/ 2380735 w 5593492"/>
              <a:gd name="connsiteY205" fmla="*/ 2067864 h 3386608"/>
              <a:gd name="connsiteX206" fmla="*/ 2323070 w 5593492"/>
              <a:gd name="connsiteY206" fmla="*/ 2100815 h 3386608"/>
              <a:gd name="connsiteX207" fmla="*/ 2281881 w 5593492"/>
              <a:gd name="connsiteY207" fmla="*/ 2125529 h 3386608"/>
              <a:gd name="connsiteX208" fmla="*/ 2257168 w 5593492"/>
              <a:gd name="connsiteY208" fmla="*/ 2142005 h 3386608"/>
              <a:gd name="connsiteX209" fmla="*/ 2232454 w 5593492"/>
              <a:gd name="connsiteY209" fmla="*/ 2150242 h 3386608"/>
              <a:gd name="connsiteX210" fmla="*/ 2207741 w 5593492"/>
              <a:gd name="connsiteY210" fmla="*/ 2174956 h 3386608"/>
              <a:gd name="connsiteX211" fmla="*/ 2174789 w 5593492"/>
              <a:gd name="connsiteY211" fmla="*/ 2183194 h 3386608"/>
              <a:gd name="connsiteX212" fmla="*/ 2133600 w 5593492"/>
              <a:gd name="connsiteY212" fmla="*/ 2199669 h 3386608"/>
              <a:gd name="connsiteX213" fmla="*/ 2100649 w 5593492"/>
              <a:gd name="connsiteY213" fmla="*/ 2224383 h 3386608"/>
              <a:gd name="connsiteX214" fmla="*/ 2067698 w 5593492"/>
              <a:gd name="connsiteY214" fmla="*/ 2240859 h 3386608"/>
              <a:gd name="connsiteX215" fmla="*/ 2042984 w 5593492"/>
              <a:gd name="connsiteY215" fmla="*/ 2257334 h 3386608"/>
              <a:gd name="connsiteX216" fmla="*/ 1977081 w 5593492"/>
              <a:gd name="connsiteY216" fmla="*/ 2290286 h 3386608"/>
              <a:gd name="connsiteX217" fmla="*/ 1935892 w 5593492"/>
              <a:gd name="connsiteY217" fmla="*/ 2306761 h 3386608"/>
              <a:gd name="connsiteX218" fmla="*/ 1911179 w 5593492"/>
              <a:gd name="connsiteY218" fmla="*/ 2314999 h 3386608"/>
              <a:gd name="connsiteX219" fmla="*/ 1886465 w 5593492"/>
              <a:gd name="connsiteY219" fmla="*/ 2331475 h 3386608"/>
              <a:gd name="connsiteX220" fmla="*/ 1861752 w 5593492"/>
              <a:gd name="connsiteY220" fmla="*/ 2339713 h 3386608"/>
              <a:gd name="connsiteX221" fmla="*/ 1771135 w 5593492"/>
              <a:gd name="connsiteY221" fmla="*/ 2397377 h 3386608"/>
              <a:gd name="connsiteX222" fmla="*/ 1729946 w 5593492"/>
              <a:gd name="connsiteY222" fmla="*/ 2413853 h 3386608"/>
              <a:gd name="connsiteX223" fmla="*/ 1672281 w 5593492"/>
              <a:gd name="connsiteY223" fmla="*/ 2455042 h 3386608"/>
              <a:gd name="connsiteX224" fmla="*/ 1606379 w 5593492"/>
              <a:gd name="connsiteY224" fmla="*/ 2471518 h 3386608"/>
              <a:gd name="connsiteX225" fmla="*/ 1548714 w 5593492"/>
              <a:gd name="connsiteY225" fmla="*/ 2520945 h 3386608"/>
              <a:gd name="connsiteX226" fmla="*/ 1524000 w 5593492"/>
              <a:gd name="connsiteY226" fmla="*/ 2537421 h 3386608"/>
              <a:gd name="connsiteX227" fmla="*/ 1499287 w 5593492"/>
              <a:gd name="connsiteY227" fmla="*/ 2545659 h 3386608"/>
              <a:gd name="connsiteX228" fmla="*/ 1408670 w 5593492"/>
              <a:gd name="connsiteY228" fmla="*/ 2595086 h 3386608"/>
              <a:gd name="connsiteX229" fmla="*/ 1408670 w 5593492"/>
              <a:gd name="connsiteY229" fmla="*/ 2595086 h 3386608"/>
              <a:gd name="connsiteX230" fmla="*/ 1359243 w 5593492"/>
              <a:gd name="connsiteY230" fmla="*/ 2619799 h 3386608"/>
              <a:gd name="connsiteX231" fmla="*/ 1293341 w 5593492"/>
              <a:gd name="connsiteY231" fmla="*/ 2669226 h 3386608"/>
              <a:gd name="connsiteX232" fmla="*/ 1260389 w 5593492"/>
              <a:gd name="connsiteY232" fmla="*/ 2702177 h 3386608"/>
              <a:gd name="connsiteX233" fmla="*/ 1219200 w 5593492"/>
              <a:gd name="connsiteY233" fmla="*/ 2726891 h 3386608"/>
              <a:gd name="connsiteX234" fmla="*/ 1186249 w 5593492"/>
              <a:gd name="connsiteY234" fmla="*/ 2759842 h 3386608"/>
              <a:gd name="connsiteX235" fmla="*/ 1161535 w 5593492"/>
              <a:gd name="connsiteY235" fmla="*/ 2768080 h 3386608"/>
              <a:gd name="connsiteX236" fmla="*/ 1128584 w 5593492"/>
              <a:gd name="connsiteY236" fmla="*/ 2784556 h 3386608"/>
              <a:gd name="connsiteX237" fmla="*/ 1021492 w 5593492"/>
              <a:gd name="connsiteY237" fmla="*/ 2842221 h 3386608"/>
              <a:gd name="connsiteX238" fmla="*/ 972065 w 5593492"/>
              <a:gd name="connsiteY238" fmla="*/ 2883410 h 3386608"/>
              <a:gd name="connsiteX239" fmla="*/ 939114 w 5593492"/>
              <a:gd name="connsiteY239" fmla="*/ 2899886 h 3386608"/>
              <a:gd name="connsiteX240" fmla="*/ 897925 w 5593492"/>
              <a:gd name="connsiteY240" fmla="*/ 2924599 h 3386608"/>
              <a:gd name="connsiteX241" fmla="*/ 873211 w 5593492"/>
              <a:gd name="connsiteY241" fmla="*/ 2941075 h 3386608"/>
              <a:gd name="connsiteX242" fmla="*/ 840260 w 5593492"/>
              <a:gd name="connsiteY242" fmla="*/ 2965788 h 3386608"/>
              <a:gd name="connsiteX243" fmla="*/ 807308 w 5593492"/>
              <a:gd name="connsiteY243" fmla="*/ 2982264 h 3386608"/>
              <a:gd name="connsiteX244" fmla="*/ 757881 w 5593492"/>
              <a:gd name="connsiteY244" fmla="*/ 3015215 h 3386608"/>
              <a:gd name="connsiteX245" fmla="*/ 700216 w 5593492"/>
              <a:gd name="connsiteY245" fmla="*/ 3039929 h 3386608"/>
              <a:gd name="connsiteX246" fmla="*/ 667265 w 5593492"/>
              <a:gd name="connsiteY246" fmla="*/ 3064642 h 3386608"/>
              <a:gd name="connsiteX247" fmla="*/ 617838 w 5593492"/>
              <a:gd name="connsiteY247" fmla="*/ 3081118 h 3386608"/>
              <a:gd name="connsiteX248" fmla="*/ 535460 w 5593492"/>
              <a:gd name="connsiteY248" fmla="*/ 3130545 h 3386608"/>
              <a:gd name="connsiteX249" fmla="*/ 510746 w 5593492"/>
              <a:gd name="connsiteY249" fmla="*/ 3147021 h 3386608"/>
              <a:gd name="connsiteX250" fmla="*/ 477795 w 5593492"/>
              <a:gd name="connsiteY250" fmla="*/ 3155259 h 3386608"/>
              <a:gd name="connsiteX251" fmla="*/ 387179 w 5593492"/>
              <a:gd name="connsiteY251" fmla="*/ 3204686 h 3386608"/>
              <a:gd name="connsiteX252" fmla="*/ 354227 w 5593492"/>
              <a:gd name="connsiteY252" fmla="*/ 3221161 h 3386608"/>
              <a:gd name="connsiteX253" fmla="*/ 288325 w 5593492"/>
              <a:gd name="connsiteY253" fmla="*/ 3245875 h 3386608"/>
              <a:gd name="connsiteX254" fmla="*/ 197708 w 5593492"/>
              <a:gd name="connsiteY254" fmla="*/ 3287064 h 3386608"/>
              <a:gd name="connsiteX255" fmla="*/ 148281 w 5593492"/>
              <a:gd name="connsiteY255" fmla="*/ 3320015 h 3386608"/>
              <a:gd name="connsiteX256" fmla="*/ 115330 w 5593492"/>
              <a:gd name="connsiteY256" fmla="*/ 3344729 h 3386608"/>
              <a:gd name="connsiteX257" fmla="*/ 41189 w 5593492"/>
              <a:gd name="connsiteY257" fmla="*/ 3385918 h 3386608"/>
              <a:gd name="connsiteX258" fmla="*/ 8238 w 5593492"/>
              <a:gd name="connsiteY258" fmla="*/ 3385918 h 3386608"/>
              <a:gd name="connsiteX259" fmla="*/ 189470 w 5593492"/>
              <a:gd name="connsiteY259" fmla="*/ 3320015 h 3386608"/>
              <a:gd name="connsiteX260" fmla="*/ 0 w 5593492"/>
              <a:gd name="connsiteY260" fmla="*/ 3336491 h 3386608"/>
              <a:gd name="connsiteX0" fmla="*/ 0 w 6143594"/>
              <a:gd name="connsiteY0" fmla="*/ 3712238 h 3762355"/>
              <a:gd name="connsiteX1" fmla="*/ 0 w 6143594"/>
              <a:gd name="connsiteY1" fmla="*/ 3712238 h 3762355"/>
              <a:gd name="connsiteX2" fmla="*/ 74141 w 6143594"/>
              <a:gd name="connsiteY2" fmla="*/ 3695762 h 3762355"/>
              <a:gd name="connsiteX3" fmla="*/ 98854 w 6143594"/>
              <a:gd name="connsiteY3" fmla="*/ 3687524 h 3762355"/>
              <a:gd name="connsiteX4" fmla="*/ 123568 w 6143594"/>
              <a:gd name="connsiteY4" fmla="*/ 3671049 h 3762355"/>
              <a:gd name="connsiteX5" fmla="*/ 164757 w 6143594"/>
              <a:gd name="connsiteY5" fmla="*/ 3629860 h 3762355"/>
              <a:gd name="connsiteX6" fmla="*/ 205946 w 6143594"/>
              <a:gd name="connsiteY6" fmla="*/ 3588670 h 3762355"/>
              <a:gd name="connsiteX7" fmla="*/ 222422 w 6143594"/>
              <a:gd name="connsiteY7" fmla="*/ 3563957 h 3762355"/>
              <a:gd name="connsiteX8" fmla="*/ 271849 w 6143594"/>
              <a:gd name="connsiteY8" fmla="*/ 3531006 h 3762355"/>
              <a:gd name="connsiteX9" fmla="*/ 304800 w 6143594"/>
              <a:gd name="connsiteY9" fmla="*/ 3498054 h 3762355"/>
              <a:gd name="connsiteX10" fmla="*/ 313038 w 6143594"/>
              <a:gd name="connsiteY10" fmla="*/ 3473341 h 3762355"/>
              <a:gd name="connsiteX11" fmla="*/ 370703 w 6143594"/>
              <a:gd name="connsiteY11" fmla="*/ 3407438 h 3762355"/>
              <a:gd name="connsiteX12" fmla="*/ 387179 w 6143594"/>
              <a:gd name="connsiteY12" fmla="*/ 3382724 h 3762355"/>
              <a:gd name="connsiteX13" fmla="*/ 411892 w 6143594"/>
              <a:gd name="connsiteY13" fmla="*/ 3366249 h 3762355"/>
              <a:gd name="connsiteX14" fmla="*/ 494270 w 6143594"/>
              <a:gd name="connsiteY14" fmla="*/ 3341535 h 3762355"/>
              <a:gd name="connsiteX15" fmla="*/ 543698 w 6143594"/>
              <a:gd name="connsiteY15" fmla="*/ 3325060 h 3762355"/>
              <a:gd name="connsiteX16" fmla="*/ 593125 w 6143594"/>
              <a:gd name="connsiteY16" fmla="*/ 3292108 h 3762355"/>
              <a:gd name="connsiteX17" fmla="*/ 634314 w 6143594"/>
              <a:gd name="connsiteY17" fmla="*/ 3259157 h 3762355"/>
              <a:gd name="connsiteX18" fmla="*/ 700216 w 6143594"/>
              <a:gd name="connsiteY18" fmla="*/ 3201492 h 3762355"/>
              <a:gd name="connsiteX19" fmla="*/ 749643 w 6143594"/>
              <a:gd name="connsiteY19" fmla="*/ 3185016 h 3762355"/>
              <a:gd name="connsiteX20" fmla="*/ 774357 w 6143594"/>
              <a:gd name="connsiteY20" fmla="*/ 3176779 h 3762355"/>
              <a:gd name="connsiteX21" fmla="*/ 815546 w 6143594"/>
              <a:gd name="connsiteY21" fmla="*/ 3135589 h 3762355"/>
              <a:gd name="connsiteX22" fmla="*/ 856735 w 6143594"/>
              <a:gd name="connsiteY22" fmla="*/ 3086162 h 3762355"/>
              <a:gd name="connsiteX23" fmla="*/ 881449 w 6143594"/>
              <a:gd name="connsiteY23" fmla="*/ 3077924 h 3762355"/>
              <a:gd name="connsiteX24" fmla="*/ 930876 w 6143594"/>
              <a:gd name="connsiteY24" fmla="*/ 3044973 h 3762355"/>
              <a:gd name="connsiteX25" fmla="*/ 947352 w 6143594"/>
              <a:gd name="connsiteY25" fmla="*/ 3020260 h 3762355"/>
              <a:gd name="connsiteX26" fmla="*/ 1021492 w 6143594"/>
              <a:gd name="connsiteY26" fmla="*/ 2970833 h 3762355"/>
              <a:gd name="connsiteX27" fmla="*/ 1095633 w 6143594"/>
              <a:gd name="connsiteY27" fmla="*/ 2921406 h 3762355"/>
              <a:gd name="connsiteX28" fmla="*/ 1120346 w 6143594"/>
              <a:gd name="connsiteY28" fmla="*/ 2904930 h 3762355"/>
              <a:gd name="connsiteX29" fmla="*/ 1145060 w 6143594"/>
              <a:gd name="connsiteY29" fmla="*/ 2896692 h 3762355"/>
              <a:gd name="connsiteX30" fmla="*/ 1268627 w 6143594"/>
              <a:gd name="connsiteY30" fmla="*/ 2814314 h 3762355"/>
              <a:gd name="connsiteX31" fmla="*/ 1293341 w 6143594"/>
              <a:gd name="connsiteY31" fmla="*/ 2797838 h 3762355"/>
              <a:gd name="connsiteX32" fmla="*/ 1318054 w 6143594"/>
              <a:gd name="connsiteY32" fmla="*/ 2781362 h 3762355"/>
              <a:gd name="connsiteX33" fmla="*/ 1334530 w 6143594"/>
              <a:gd name="connsiteY33" fmla="*/ 2756649 h 3762355"/>
              <a:gd name="connsiteX34" fmla="*/ 1359243 w 6143594"/>
              <a:gd name="connsiteY34" fmla="*/ 2748411 h 3762355"/>
              <a:gd name="connsiteX35" fmla="*/ 1408670 w 6143594"/>
              <a:gd name="connsiteY35" fmla="*/ 2715460 h 3762355"/>
              <a:gd name="connsiteX36" fmla="*/ 1433384 w 6143594"/>
              <a:gd name="connsiteY36" fmla="*/ 2698984 h 3762355"/>
              <a:gd name="connsiteX37" fmla="*/ 1474573 w 6143594"/>
              <a:gd name="connsiteY37" fmla="*/ 2666033 h 3762355"/>
              <a:gd name="connsiteX38" fmla="*/ 1524000 w 6143594"/>
              <a:gd name="connsiteY38" fmla="*/ 2633081 h 3762355"/>
              <a:gd name="connsiteX39" fmla="*/ 1589903 w 6143594"/>
              <a:gd name="connsiteY39" fmla="*/ 2575416 h 3762355"/>
              <a:gd name="connsiteX40" fmla="*/ 1614616 w 6143594"/>
              <a:gd name="connsiteY40" fmla="*/ 2558941 h 3762355"/>
              <a:gd name="connsiteX41" fmla="*/ 1631092 w 6143594"/>
              <a:gd name="connsiteY41" fmla="*/ 2534227 h 3762355"/>
              <a:gd name="connsiteX42" fmla="*/ 1655806 w 6143594"/>
              <a:gd name="connsiteY42" fmla="*/ 2525989 h 3762355"/>
              <a:gd name="connsiteX43" fmla="*/ 1705233 w 6143594"/>
              <a:gd name="connsiteY43" fmla="*/ 2493038 h 3762355"/>
              <a:gd name="connsiteX44" fmla="*/ 1729946 w 6143594"/>
              <a:gd name="connsiteY44" fmla="*/ 2476562 h 3762355"/>
              <a:gd name="connsiteX45" fmla="*/ 1746422 w 6143594"/>
              <a:gd name="connsiteY45" fmla="*/ 2451849 h 3762355"/>
              <a:gd name="connsiteX46" fmla="*/ 1795849 w 6143594"/>
              <a:gd name="connsiteY46" fmla="*/ 2435373 h 3762355"/>
              <a:gd name="connsiteX47" fmla="*/ 1869989 w 6143594"/>
              <a:gd name="connsiteY47" fmla="*/ 2385946 h 3762355"/>
              <a:gd name="connsiteX48" fmla="*/ 1894703 w 6143594"/>
              <a:gd name="connsiteY48" fmla="*/ 2369470 h 3762355"/>
              <a:gd name="connsiteX49" fmla="*/ 1919416 w 6143594"/>
              <a:gd name="connsiteY49" fmla="*/ 2361233 h 3762355"/>
              <a:gd name="connsiteX50" fmla="*/ 1968843 w 6143594"/>
              <a:gd name="connsiteY50" fmla="*/ 2328281 h 3762355"/>
              <a:gd name="connsiteX51" fmla="*/ 2042984 w 6143594"/>
              <a:gd name="connsiteY51" fmla="*/ 2303568 h 3762355"/>
              <a:gd name="connsiteX52" fmla="*/ 2067698 w 6143594"/>
              <a:gd name="connsiteY52" fmla="*/ 2295330 h 3762355"/>
              <a:gd name="connsiteX53" fmla="*/ 2108887 w 6143594"/>
              <a:gd name="connsiteY53" fmla="*/ 2287092 h 3762355"/>
              <a:gd name="connsiteX54" fmla="*/ 2133600 w 6143594"/>
              <a:gd name="connsiteY54" fmla="*/ 2270616 h 3762355"/>
              <a:gd name="connsiteX55" fmla="*/ 2183027 w 6143594"/>
              <a:gd name="connsiteY55" fmla="*/ 2254141 h 3762355"/>
              <a:gd name="connsiteX56" fmla="*/ 2199503 w 6143594"/>
              <a:gd name="connsiteY56" fmla="*/ 2229427 h 3762355"/>
              <a:gd name="connsiteX57" fmla="*/ 2248930 w 6143594"/>
              <a:gd name="connsiteY57" fmla="*/ 2196476 h 3762355"/>
              <a:gd name="connsiteX58" fmla="*/ 2290119 w 6143594"/>
              <a:gd name="connsiteY58" fmla="*/ 2163524 h 3762355"/>
              <a:gd name="connsiteX59" fmla="*/ 2314833 w 6143594"/>
              <a:gd name="connsiteY59" fmla="*/ 2138811 h 3762355"/>
              <a:gd name="connsiteX60" fmla="*/ 2364260 w 6143594"/>
              <a:gd name="connsiteY60" fmla="*/ 2105860 h 3762355"/>
              <a:gd name="connsiteX61" fmla="*/ 2388973 w 6143594"/>
              <a:gd name="connsiteY61" fmla="*/ 2089384 h 3762355"/>
              <a:gd name="connsiteX62" fmla="*/ 2430162 w 6143594"/>
              <a:gd name="connsiteY62" fmla="*/ 2056433 h 3762355"/>
              <a:gd name="connsiteX63" fmla="*/ 2454876 w 6143594"/>
              <a:gd name="connsiteY63" fmla="*/ 2039957 h 3762355"/>
              <a:gd name="connsiteX64" fmla="*/ 2504303 w 6143594"/>
              <a:gd name="connsiteY64" fmla="*/ 2023481 h 3762355"/>
              <a:gd name="connsiteX65" fmla="*/ 2529016 w 6143594"/>
              <a:gd name="connsiteY65" fmla="*/ 2015243 h 3762355"/>
              <a:gd name="connsiteX66" fmla="*/ 2553730 w 6143594"/>
              <a:gd name="connsiteY66" fmla="*/ 1990530 h 3762355"/>
              <a:gd name="connsiteX67" fmla="*/ 2586681 w 6143594"/>
              <a:gd name="connsiteY67" fmla="*/ 1982292 h 3762355"/>
              <a:gd name="connsiteX68" fmla="*/ 2644346 w 6143594"/>
              <a:gd name="connsiteY68" fmla="*/ 1957579 h 3762355"/>
              <a:gd name="connsiteX69" fmla="*/ 2702011 w 6143594"/>
              <a:gd name="connsiteY69" fmla="*/ 1941103 h 3762355"/>
              <a:gd name="connsiteX70" fmla="*/ 2726725 w 6143594"/>
              <a:gd name="connsiteY70" fmla="*/ 1924627 h 3762355"/>
              <a:gd name="connsiteX71" fmla="*/ 2792627 w 6143594"/>
              <a:gd name="connsiteY71" fmla="*/ 1899914 h 3762355"/>
              <a:gd name="connsiteX72" fmla="*/ 2850292 w 6143594"/>
              <a:gd name="connsiteY72" fmla="*/ 1866962 h 3762355"/>
              <a:gd name="connsiteX73" fmla="*/ 2875006 w 6143594"/>
              <a:gd name="connsiteY73" fmla="*/ 1858724 h 3762355"/>
              <a:gd name="connsiteX74" fmla="*/ 2924433 w 6143594"/>
              <a:gd name="connsiteY74" fmla="*/ 1825773 h 3762355"/>
              <a:gd name="connsiteX75" fmla="*/ 2949146 w 6143594"/>
              <a:gd name="connsiteY75" fmla="*/ 1809297 h 3762355"/>
              <a:gd name="connsiteX76" fmla="*/ 2973860 w 6143594"/>
              <a:gd name="connsiteY76" fmla="*/ 1801060 h 3762355"/>
              <a:gd name="connsiteX77" fmla="*/ 2998573 w 6143594"/>
              <a:gd name="connsiteY77" fmla="*/ 1784584 h 3762355"/>
              <a:gd name="connsiteX78" fmla="*/ 3023287 w 6143594"/>
              <a:gd name="connsiteY78" fmla="*/ 1776346 h 3762355"/>
              <a:gd name="connsiteX79" fmla="*/ 3072714 w 6143594"/>
              <a:gd name="connsiteY79" fmla="*/ 1743395 h 3762355"/>
              <a:gd name="connsiteX80" fmla="*/ 3097427 w 6143594"/>
              <a:gd name="connsiteY80" fmla="*/ 1726919 h 3762355"/>
              <a:gd name="connsiteX81" fmla="*/ 3155092 w 6143594"/>
              <a:gd name="connsiteY81" fmla="*/ 1702206 h 3762355"/>
              <a:gd name="connsiteX82" fmla="*/ 3179806 w 6143594"/>
              <a:gd name="connsiteY82" fmla="*/ 1685730 h 3762355"/>
              <a:gd name="connsiteX83" fmla="*/ 3204519 w 6143594"/>
              <a:gd name="connsiteY83" fmla="*/ 1677492 h 3762355"/>
              <a:gd name="connsiteX84" fmla="*/ 3253946 w 6143594"/>
              <a:gd name="connsiteY84" fmla="*/ 1644541 h 3762355"/>
              <a:gd name="connsiteX85" fmla="*/ 3278660 w 6143594"/>
              <a:gd name="connsiteY85" fmla="*/ 1628065 h 3762355"/>
              <a:gd name="connsiteX86" fmla="*/ 3328087 w 6143594"/>
              <a:gd name="connsiteY86" fmla="*/ 1603352 h 3762355"/>
              <a:gd name="connsiteX87" fmla="*/ 3369276 w 6143594"/>
              <a:gd name="connsiteY87" fmla="*/ 1570400 h 3762355"/>
              <a:gd name="connsiteX88" fmla="*/ 3418703 w 6143594"/>
              <a:gd name="connsiteY88" fmla="*/ 1537449 h 3762355"/>
              <a:gd name="connsiteX89" fmla="*/ 3443416 w 6143594"/>
              <a:gd name="connsiteY89" fmla="*/ 1520973 h 3762355"/>
              <a:gd name="connsiteX90" fmla="*/ 3468130 w 6143594"/>
              <a:gd name="connsiteY90" fmla="*/ 1512735 h 3762355"/>
              <a:gd name="connsiteX91" fmla="*/ 3517557 w 6143594"/>
              <a:gd name="connsiteY91" fmla="*/ 1479784 h 3762355"/>
              <a:gd name="connsiteX92" fmla="*/ 3591698 w 6143594"/>
              <a:gd name="connsiteY92" fmla="*/ 1438595 h 3762355"/>
              <a:gd name="connsiteX93" fmla="*/ 3641125 w 6143594"/>
              <a:gd name="connsiteY93" fmla="*/ 1405643 h 3762355"/>
              <a:gd name="connsiteX94" fmla="*/ 3707027 w 6143594"/>
              <a:gd name="connsiteY94" fmla="*/ 1372692 h 3762355"/>
              <a:gd name="connsiteX95" fmla="*/ 3781168 w 6143594"/>
              <a:gd name="connsiteY95" fmla="*/ 1331503 h 3762355"/>
              <a:gd name="connsiteX96" fmla="*/ 3805881 w 6143594"/>
              <a:gd name="connsiteY96" fmla="*/ 1315027 h 3762355"/>
              <a:gd name="connsiteX97" fmla="*/ 3855308 w 6143594"/>
              <a:gd name="connsiteY97" fmla="*/ 1298552 h 3762355"/>
              <a:gd name="connsiteX98" fmla="*/ 3871784 w 6143594"/>
              <a:gd name="connsiteY98" fmla="*/ 1273838 h 3762355"/>
              <a:gd name="connsiteX99" fmla="*/ 3904735 w 6143594"/>
              <a:gd name="connsiteY99" fmla="*/ 1265600 h 3762355"/>
              <a:gd name="connsiteX100" fmla="*/ 3954162 w 6143594"/>
              <a:gd name="connsiteY100" fmla="*/ 1249124 h 3762355"/>
              <a:gd name="connsiteX101" fmla="*/ 3978876 w 6143594"/>
              <a:gd name="connsiteY101" fmla="*/ 1240887 h 3762355"/>
              <a:gd name="connsiteX102" fmla="*/ 4003589 w 6143594"/>
              <a:gd name="connsiteY102" fmla="*/ 1232649 h 3762355"/>
              <a:gd name="connsiteX103" fmla="*/ 4077730 w 6143594"/>
              <a:gd name="connsiteY103" fmla="*/ 1199697 h 3762355"/>
              <a:gd name="connsiteX104" fmla="*/ 4102443 w 6143594"/>
              <a:gd name="connsiteY104" fmla="*/ 1191460 h 3762355"/>
              <a:gd name="connsiteX105" fmla="*/ 4127157 w 6143594"/>
              <a:gd name="connsiteY105" fmla="*/ 1174984 h 3762355"/>
              <a:gd name="connsiteX106" fmla="*/ 4176584 w 6143594"/>
              <a:gd name="connsiteY106" fmla="*/ 1158508 h 3762355"/>
              <a:gd name="connsiteX107" fmla="*/ 4201298 w 6143594"/>
              <a:gd name="connsiteY107" fmla="*/ 1142033 h 3762355"/>
              <a:gd name="connsiteX108" fmla="*/ 4226011 w 6143594"/>
              <a:gd name="connsiteY108" fmla="*/ 1133795 h 3762355"/>
              <a:gd name="connsiteX109" fmla="*/ 4267200 w 6143594"/>
              <a:gd name="connsiteY109" fmla="*/ 1117319 h 3762355"/>
              <a:gd name="connsiteX110" fmla="*/ 4316627 w 6143594"/>
              <a:gd name="connsiteY110" fmla="*/ 1092606 h 3762355"/>
              <a:gd name="connsiteX111" fmla="*/ 4366054 w 6143594"/>
              <a:gd name="connsiteY111" fmla="*/ 1059654 h 3762355"/>
              <a:gd name="connsiteX112" fmla="*/ 4390768 w 6143594"/>
              <a:gd name="connsiteY112" fmla="*/ 1051416 h 3762355"/>
              <a:gd name="connsiteX113" fmla="*/ 4440195 w 6143594"/>
              <a:gd name="connsiteY113" fmla="*/ 1018465 h 3762355"/>
              <a:gd name="connsiteX114" fmla="*/ 4464908 w 6143594"/>
              <a:gd name="connsiteY114" fmla="*/ 1001989 h 3762355"/>
              <a:gd name="connsiteX115" fmla="*/ 4506098 w 6143594"/>
              <a:gd name="connsiteY115" fmla="*/ 960800 h 3762355"/>
              <a:gd name="connsiteX116" fmla="*/ 4547287 w 6143594"/>
              <a:gd name="connsiteY116" fmla="*/ 919611 h 3762355"/>
              <a:gd name="connsiteX117" fmla="*/ 4604952 w 6143594"/>
              <a:gd name="connsiteY117" fmla="*/ 861946 h 3762355"/>
              <a:gd name="connsiteX118" fmla="*/ 4662616 w 6143594"/>
              <a:gd name="connsiteY118" fmla="*/ 812519 h 3762355"/>
              <a:gd name="connsiteX119" fmla="*/ 4687330 w 6143594"/>
              <a:gd name="connsiteY119" fmla="*/ 804281 h 3762355"/>
              <a:gd name="connsiteX120" fmla="*/ 4703806 w 6143594"/>
              <a:gd name="connsiteY120" fmla="*/ 779568 h 3762355"/>
              <a:gd name="connsiteX121" fmla="*/ 4753233 w 6143594"/>
              <a:gd name="connsiteY121" fmla="*/ 763092 h 3762355"/>
              <a:gd name="connsiteX122" fmla="*/ 4777946 w 6143594"/>
              <a:gd name="connsiteY122" fmla="*/ 754854 h 3762355"/>
              <a:gd name="connsiteX123" fmla="*/ 4802660 w 6143594"/>
              <a:gd name="connsiteY123" fmla="*/ 746616 h 3762355"/>
              <a:gd name="connsiteX124" fmla="*/ 4852087 w 6143594"/>
              <a:gd name="connsiteY124" fmla="*/ 721903 h 3762355"/>
              <a:gd name="connsiteX125" fmla="*/ 4934465 w 6143594"/>
              <a:gd name="connsiteY125" fmla="*/ 688952 h 3762355"/>
              <a:gd name="connsiteX126" fmla="*/ 4983892 w 6143594"/>
              <a:gd name="connsiteY126" fmla="*/ 672476 h 3762355"/>
              <a:gd name="connsiteX127" fmla="*/ 5049795 w 6143594"/>
              <a:gd name="connsiteY127" fmla="*/ 631287 h 3762355"/>
              <a:gd name="connsiteX128" fmla="*/ 5090984 w 6143594"/>
              <a:gd name="connsiteY128" fmla="*/ 623049 h 3762355"/>
              <a:gd name="connsiteX129" fmla="*/ 5148649 w 6143594"/>
              <a:gd name="connsiteY129" fmla="*/ 590097 h 3762355"/>
              <a:gd name="connsiteX130" fmla="*/ 5181600 w 6143594"/>
              <a:gd name="connsiteY130" fmla="*/ 573622 h 3762355"/>
              <a:gd name="connsiteX131" fmla="*/ 5222789 w 6143594"/>
              <a:gd name="connsiteY131" fmla="*/ 548908 h 3762355"/>
              <a:gd name="connsiteX132" fmla="*/ 5247503 w 6143594"/>
              <a:gd name="connsiteY132" fmla="*/ 540670 h 3762355"/>
              <a:gd name="connsiteX133" fmla="*/ 5313406 w 6143594"/>
              <a:gd name="connsiteY133" fmla="*/ 499481 h 3762355"/>
              <a:gd name="connsiteX134" fmla="*/ 5338119 w 6143594"/>
              <a:gd name="connsiteY134" fmla="*/ 483006 h 3762355"/>
              <a:gd name="connsiteX135" fmla="*/ 5387546 w 6143594"/>
              <a:gd name="connsiteY135" fmla="*/ 466530 h 3762355"/>
              <a:gd name="connsiteX136" fmla="*/ 5469925 w 6143594"/>
              <a:gd name="connsiteY136" fmla="*/ 417103 h 3762355"/>
              <a:gd name="connsiteX137" fmla="*/ 5494638 w 6143594"/>
              <a:gd name="connsiteY137" fmla="*/ 408865 h 3762355"/>
              <a:gd name="connsiteX138" fmla="*/ 5544065 w 6143594"/>
              <a:gd name="connsiteY138" fmla="*/ 375914 h 3762355"/>
              <a:gd name="connsiteX139" fmla="*/ 6143594 w 6143594"/>
              <a:gd name="connsiteY139" fmla="*/ 0 h 3762355"/>
              <a:gd name="connsiteX140" fmla="*/ 5560541 w 6143594"/>
              <a:gd name="connsiteY140" fmla="*/ 433579 h 3762355"/>
              <a:gd name="connsiteX141" fmla="*/ 5511114 w 6143594"/>
              <a:gd name="connsiteY141" fmla="*/ 483006 h 3762355"/>
              <a:gd name="connsiteX142" fmla="*/ 5461687 w 6143594"/>
              <a:gd name="connsiteY142" fmla="*/ 515957 h 3762355"/>
              <a:gd name="connsiteX143" fmla="*/ 5420498 w 6143594"/>
              <a:gd name="connsiteY143" fmla="*/ 557146 h 3762355"/>
              <a:gd name="connsiteX144" fmla="*/ 5404022 w 6143594"/>
              <a:gd name="connsiteY144" fmla="*/ 581860 h 3762355"/>
              <a:gd name="connsiteX145" fmla="*/ 5338119 w 6143594"/>
              <a:gd name="connsiteY145" fmla="*/ 606573 h 3762355"/>
              <a:gd name="connsiteX146" fmla="*/ 5272216 w 6143594"/>
              <a:gd name="connsiteY146" fmla="*/ 647762 h 3762355"/>
              <a:gd name="connsiteX147" fmla="*/ 5231027 w 6143594"/>
              <a:gd name="connsiteY147" fmla="*/ 664238 h 3762355"/>
              <a:gd name="connsiteX148" fmla="*/ 5198076 w 6143594"/>
              <a:gd name="connsiteY148" fmla="*/ 688952 h 3762355"/>
              <a:gd name="connsiteX149" fmla="*/ 5173362 w 6143594"/>
              <a:gd name="connsiteY149" fmla="*/ 705427 h 3762355"/>
              <a:gd name="connsiteX150" fmla="*/ 5115698 w 6143594"/>
              <a:gd name="connsiteY150" fmla="*/ 730141 h 3762355"/>
              <a:gd name="connsiteX151" fmla="*/ 5074508 w 6143594"/>
              <a:gd name="connsiteY151" fmla="*/ 754854 h 3762355"/>
              <a:gd name="connsiteX152" fmla="*/ 5008606 w 6143594"/>
              <a:gd name="connsiteY152" fmla="*/ 779568 h 3762355"/>
              <a:gd name="connsiteX153" fmla="*/ 4975654 w 6143594"/>
              <a:gd name="connsiteY153" fmla="*/ 804281 h 3762355"/>
              <a:gd name="connsiteX154" fmla="*/ 4926227 w 6143594"/>
              <a:gd name="connsiteY154" fmla="*/ 820757 h 3762355"/>
              <a:gd name="connsiteX155" fmla="*/ 4901514 w 6143594"/>
              <a:gd name="connsiteY155" fmla="*/ 828995 h 3762355"/>
              <a:gd name="connsiteX156" fmla="*/ 4819135 w 6143594"/>
              <a:gd name="connsiteY156" fmla="*/ 861946 h 3762355"/>
              <a:gd name="connsiteX157" fmla="*/ 4777946 w 6143594"/>
              <a:gd name="connsiteY157" fmla="*/ 878422 h 3762355"/>
              <a:gd name="connsiteX158" fmla="*/ 4728519 w 6143594"/>
              <a:gd name="connsiteY158" fmla="*/ 903135 h 3762355"/>
              <a:gd name="connsiteX159" fmla="*/ 4670854 w 6143594"/>
              <a:gd name="connsiteY159" fmla="*/ 944324 h 3762355"/>
              <a:gd name="connsiteX160" fmla="*/ 4613189 w 6143594"/>
              <a:gd name="connsiteY160" fmla="*/ 969038 h 3762355"/>
              <a:gd name="connsiteX161" fmla="*/ 4522573 w 6143594"/>
              <a:gd name="connsiteY161" fmla="*/ 1034941 h 3762355"/>
              <a:gd name="connsiteX162" fmla="*/ 4456670 w 6143594"/>
              <a:gd name="connsiteY162" fmla="*/ 1067892 h 3762355"/>
              <a:gd name="connsiteX163" fmla="*/ 4399006 w 6143594"/>
              <a:gd name="connsiteY163" fmla="*/ 1109081 h 3762355"/>
              <a:gd name="connsiteX164" fmla="*/ 4308389 w 6143594"/>
              <a:gd name="connsiteY164" fmla="*/ 1150270 h 3762355"/>
              <a:gd name="connsiteX165" fmla="*/ 4250725 w 6143594"/>
              <a:gd name="connsiteY165" fmla="*/ 1191460 h 3762355"/>
              <a:gd name="connsiteX166" fmla="*/ 4226011 w 6143594"/>
              <a:gd name="connsiteY166" fmla="*/ 1207935 h 3762355"/>
              <a:gd name="connsiteX167" fmla="*/ 4201298 w 6143594"/>
              <a:gd name="connsiteY167" fmla="*/ 1232649 h 3762355"/>
              <a:gd name="connsiteX168" fmla="*/ 4151870 w 6143594"/>
              <a:gd name="connsiteY168" fmla="*/ 1257362 h 3762355"/>
              <a:gd name="connsiteX169" fmla="*/ 4094206 w 6143594"/>
              <a:gd name="connsiteY169" fmla="*/ 1290314 h 3762355"/>
              <a:gd name="connsiteX170" fmla="*/ 4011827 w 6143594"/>
              <a:gd name="connsiteY170" fmla="*/ 1331503 h 3762355"/>
              <a:gd name="connsiteX171" fmla="*/ 3978876 w 6143594"/>
              <a:gd name="connsiteY171" fmla="*/ 1347979 h 3762355"/>
              <a:gd name="connsiteX172" fmla="*/ 3921211 w 6143594"/>
              <a:gd name="connsiteY172" fmla="*/ 1380930 h 3762355"/>
              <a:gd name="connsiteX173" fmla="*/ 3838833 w 6143594"/>
              <a:gd name="connsiteY173" fmla="*/ 1422119 h 3762355"/>
              <a:gd name="connsiteX174" fmla="*/ 3781168 w 6143594"/>
              <a:gd name="connsiteY174" fmla="*/ 1455070 h 3762355"/>
              <a:gd name="connsiteX175" fmla="*/ 3739979 w 6143594"/>
              <a:gd name="connsiteY175" fmla="*/ 1496260 h 3762355"/>
              <a:gd name="connsiteX176" fmla="*/ 3682314 w 6143594"/>
              <a:gd name="connsiteY176" fmla="*/ 1529211 h 3762355"/>
              <a:gd name="connsiteX177" fmla="*/ 3624649 w 6143594"/>
              <a:gd name="connsiteY177" fmla="*/ 1586876 h 3762355"/>
              <a:gd name="connsiteX178" fmla="*/ 3599935 w 6143594"/>
              <a:gd name="connsiteY178" fmla="*/ 1611589 h 3762355"/>
              <a:gd name="connsiteX179" fmla="*/ 3550508 w 6143594"/>
              <a:gd name="connsiteY179" fmla="*/ 1652779 h 3762355"/>
              <a:gd name="connsiteX180" fmla="*/ 3492843 w 6143594"/>
              <a:gd name="connsiteY180" fmla="*/ 1693968 h 3762355"/>
              <a:gd name="connsiteX181" fmla="*/ 3426941 w 6143594"/>
              <a:gd name="connsiteY181" fmla="*/ 1751633 h 3762355"/>
              <a:gd name="connsiteX182" fmla="*/ 3352800 w 6143594"/>
              <a:gd name="connsiteY182" fmla="*/ 1809297 h 3762355"/>
              <a:gd name="connsiteX183" fmla="*/ 3295135 w 6143594"/>
              <a:gd name="connsiteY183" fmla="*/ 1850487 h 3762355"/>
              <a:gd name="connsiteX184" fmla="*/ 3270422 w 6143594"/>
              <a:gd name="connsiteY184" fmla="*/ 1875200 h 3762355"/>
              <a:gd name="connsiteX185" fmla="*/ 3237470 w 6143594"/>
              <a:gd name="connsiteY185" fmla="*/ 1891676 h 3762355"/>
              <a:gd name="connsiteX186" fmla="*/ 3212757 w 6143594"/>
              <a:gd name="connsiteY186" fmla="*/ 1916389 h 3762355"/>
              <a:gd name="connsiteX187" fmla="*/ 3163330 w 6143594"/>
              <a:gd name="connsiteY187" fmla="*/ 1941103 h 3762355"/>
              <a:gd name="connsiteX188" fmla="*/ 3138616 w 6143594"/>
              <a:gd name="connsiteY188" fmla="*/ 1957579 h 3762355"/>
              <a:gd name="connsiteX189" fmla="*/ 3072714 w 6143594"/>
              <a:gd name="connsiteY189" fmla="*/ 2007006 h 3762355"/>
              <a:gd name="connsiteX190" fmla="*/ 3023287 w 6143594"/>
              <a:gd name="connsiteY190" fmla="*/ 2039957 h 3762355"/>
              <a:gd name="connsiteX191" fmla="*/ 2998573 w 6143594"/>
              <a:gd name="connsiteY191" fmla="*/ 2056433 h 3762355"/>
              <a:gd name="connsiteX192" fmla="*/ 2982098 w 6143594"/>
              <a:gd name="connsiteY192" fmla="*/ 2081146 h 3762355"/>
              <a:gd name="connsiteX193" fmla="*/ 2932670 w 6143594"/>
              <a:gd name="connsiteY193" fmla="*/ 2114097 h 3762355"/>
              <a:gd name="connsiteX194" fmla="*/ 2907957 w 6143594"/>
              <a:gd name="connsiteY194" fmla="*/ 2130573 h 3762355"/>
              <a:gd name="connsiteX195" fmla="*/ 2858530 w 6143594"/>
              <a:gd name="connsiteY195" fmla="*/ 2163524 h 3762355"/>
              <a:gd name="connsiteX196" fmla="*/ 2833816 w 6143594"/>
              <a:gd name="connsiteY196" fmla="*/ 2180000 h 3762355"/>
              <a:gd name="connsiteX197" fmla="*/ 2800865 w 6143594"/>
              <a:gd name="connsiteY197" fmla="*/ 2204714 h 3762355"/>
              <a:gd name="connsiteX198" fmla="*/ 2767914 w 6143594"/>
              <a:gd name="connsiteY198" fmla="*/ 2221189 h 3762355"/>
              <a:gd name="connsiteX199" fmla="*/ 2718487 w 6143594"/>
              <a:gd name="connsiteY199" fmla="*/ 2245903 h 3762355"/>
              <a:gd name="connsiteX200" fmla="*/ 2594919 w 6143594"/>
              <a:gd name="connsiteY200" fmla="*/ 2328281 h 3762355"/>
              <a:gd name="connsiteX201" fmla="*/ 2529016 w 6143594"/>
              <a:gd name="connsiteY201" fmla="*/ 2361233 h 3762355"/>
              <a:gd name="connsiteX202" fmla="*/ 2504303 w 6143594"/>
              <a:gd name="connsiteY202" fmla="*/ 2385946 h 3762355"/>
              <a:gd name="connsiteX203" fmla="*/ 2471352 w 6143594"/>
              <a:gd name="connsiteY203" fmla="*/ 2402422 h 3762355"/>
              <a:gd name="connsiteX204" fmla="*/ 2430162 w 6143594"/>
              <a:gd name="connsiteY204" fmla="*/ 2427135 h 3762355"/>
              <a:gd name="connsiteX205" fmla="*/ 2380735 w 6143594"/>
              <a:gd name="connsiteY205" fmla="*/ 2443611 h 3762355"/>
              <a:gd name="connsiteX206" fmla="*/ 2323070 w 6143594"/>
              <a:gd name="connsiteY206" fmla="*/ 2476562 h 3762355"/>
              <a:gd name="connsiteX207" fmla="*/ 2281881 w 6143594"/>
              <a:gd name="connsiteY207" fmla="*/ 2501276 h 3762355"/>
              <a:gd name="connsiteX208" fmla="*/ 2257168 w 6143594"/>
              <a:gd name="connsiteY208" fmla="*/ 2517752 h 3762355"/>
              <a:gd name="connsiteX209" fmla="*/ 2232454 w 6143594"/>
              <a:gd name="connsiteY209" fmla="*/ 2525989 h 3762355"/>
              <a:gd name="connsiteX210" fmla="*/ 2207741 w 6143594"/>
              <a:gd name="connsiteY210" fmla="*/ 2550703 h 3762355"/>
              <a:gd name="connsiteX211" fmla="*/ 2174789 w 6143594"/>
              <a:gd name="connsiteY211" fmla="*/ 2558941 h 3762355"/>
              <a:gd name="connsiteX212" fmla="*/ 2133600 w 6143594"/>
              <a:gd name="connsiteY212" fmla="*/ 2575416 h 3762355"/>
              <a:gd name="connsiteX213" fmla="*/ 2100649 w 6143594"/>
              <a:gd name="connsiteY213" fmla="*/ 2600130 h 3762355"/>
              <a:gd name="connsiteX214" fmla="*/ 2067698 w 6143594"/>
              <a:gd name="connsiteY214" fmla="*/ 2616606 h 3762355"/>
              <a:gd name="connsiteX215" fmla="*/ 2042984 w 6143594"/>
              <a:gd name="connsiteY215" fmla="*/ 2633081 h 3762355"/>
              <a:gd name="connsiteX216" fmla="*/ 1977081 w 6143594"/>
              <a:gd name="connsiteY216" fmla="*/ 2666033 h 3762355"/>
              <a:gd name="connsiteX217" fmla="*/ 1935892 w 6143594"/>
              <a:gd name="connsiteY217" fmla="*/ 2682508 h 3762355"/>
              <a:gd name="connsiteX218" fmla="*/ 1911179 w 6143594"/>
              <a:gd name="connsiteY218" fmla="*/ 2690746 h 3762355"/>
              <a:gd name="connsiteX219" fmla="*/ 1886465 w 6143594"/>
              <a:gd name="connsiteY219" fmla="*/ 2707222 h 3762355"/>
              <a:gd name="connsiteX220" fmla="*/ 1861752 w 6143594"/>
              <a:gd name="connsiteY220" fmla="*/ 2715460 h 3762355"/>
              <a:gd name="connsiteX221" fmla="*/ 1771135 w 6143594"/>
              <a:gd name="connsiteY221" fmla="*/ 2773124 h 3762355"/>
              <a:gd name="connsiteX222" fmla="*/ 1729946 w 6143594"/>
              <a:gd name="connsiteY222" fmla="*/ 2789600 h 3762355"/>
              <a:gd name="connsiteX223" fmla="*/ 1672281 w 6143594"/>
              <a:gd name="connsiteY223" fmla="*/ 2830789 h 3762355"/>
              <a:gd name="connsiteX224" fmla="*/ 1606379 w 6143594"/>
              <a:gd name="connsiteY224" fmla="*/ 2847265 h 3762355"/>
              <a:gd name="connsiteX225" fmla="*/ 1548714 w 6143594"/>
              <a:gd name="connsiteY225" fmla="*/ 2896692 h 3762355"/>
              <a:gd name="connsiteX226" fmla="*/ 1524000 w 6143594"/>
              <a:gd name="connsiteY226" fmla="*/ 2913168 h 3762355"/>
              <a:gd name="connsiteX227" fmla="*/ 1499287 w 6143594"/>
              <a:gd name="connsiteY227" fmla="*/ 2921406 h 3762355"/>
              <a:gd name="connsiteX228" fmla="*/ 1408670 w 6143594"/>
              <a:gd name="connsiteY228" fmla="*/ 2970833 h 3762355"/>
              <a:gd name="connsiteX229" fmla="*/ 1408670 w 6143594"/>
              <a:gd name="connsiteY229" fmla="*/ 2970833 h 3762355"/>
              <a:gd name="connsiteX230" fmla="*/ 1359243 w 6143594"/>
              <a:gd name="connsiteY230" fmla="*/ 2995546 h 3762355"/>
              <a:gd name="connsiteX231" fmla="*/ 1293341 w 6143594"/>
              <a:gd name="connsiteY231" fmla="*/ 3044973 h 3762355"/>
              <a:gd name="connsiteX232" fmla="*/ 1260389 w 6143594"/>
              <a:gd name="connsiteY232" fmla="*/ 3077924 h 3762355"/>
              <a:gd name="connsiteX233" fmla="*/ 1219200 w 6143594"/>
              <a:gd name="connsiteY233" fmla="*/ 3102638 h 3762355"/>
              <a:gd name="connsiteX234" fmla="*/ 1186249 w 6143594"/>
              <a:gd name="connsiteY234" fmla="*/ 3135589 h 3762355"/>
              <a:gd name="connsiteX235" fmla="*/ 1161535 w 6143594"/>
              <a:gd name="connsiteY235" fmla="*/ 3143827 h 3762355"/>
              <a:gd name="connsiteX236" fmla="*/ 1128584 w 6143594"/>
              <a:gd name="connsiteY236" fmla="*/ 3160303 h 3762355"/>
              <a:gd name="connsiteX237" fmla="*/ 1021492 w 6143594"/>
              <a:gd name="connsiteY237" fmla="*/ 3217968 h 3762355"/>
              <a:gd name="connsiteX238" fmla="*/ 972065 w 6143594"/>
              <a:gd name="connsiteY238" fmla="*/ 3259157 h 3762355"/>
              <a:gd name="connsiteX239" fmla="*/ 939114 w 6143594"/>
              <a:gd name="connsiteY239" fmla="*/ 3275633 h 3762355"/>
              <a:gd name="connsiteX240" fmla="*/ 897925 w 6143594"/>
              <a:gd name="connsiteY240" fmla="*/ 3300346 h 3762355"/>
              <a:gd name="connsiteX241" fmla="*/ 873211 w 6143594"/>
              <a:gd name="connsiteY241" fmla="*/ 3316822 h 3762355"/>
              <a:gd name="connsiteX242" fmla="*/ 840260 w 6143594"/>
              <a:gd name="connsiteY242" fmla="*/ 3341535 h 3762355"/>
              <a:gd name="connsiteX243" fmla="*/ 807308 w 6143594"/>
              <a:gd name="connsiteY243" fmla="*/ 3358011 h 3762355"/>
              <a:gd name="connsiteX244" fmla="*/ 757881 w 6143594"/>
              <a:gd name="connsiteY244" fmla="*/ 3390962 h 3762355"/>
              <a:gd name="connsiteX245" fmla="*/ 700216 w 6143594"/>
              <a:gd name="connsiteY245" fmla="*/ 3415676 h 3762355"/>
              <a:gd name="connsiteX246" fmla="*/ 667265 w 6143594"/>
              <a:gd name="connsiteY246" fmla="*/ 3440389 h 3762355"/>
              <a:gd name="connsiteX247" fmla="*/ 617838 w 6143594"/>
              <a:gd name="connsiteY247" fmla="*/ 3456865 h 3762355"/>
              <a:gd name="connsiteX248" fmla="*/ 535460 w 6143594"/>
              <a:gd name="connsiteY248" fmla="*/ 3506292 h 3762355"/>
              <a:gd name="connsiteX249" fmla="*/ 510746 w 6143594"/>
              <a:gd name="connsiteY249" fmla="*/ 3522768 h 3762355"/>
              <a:gd name="connsiteX250" fmla="*/ 477795 w 6143594"/>
              <a:gd name="connsiteY250" fmla="*/ 3531006 h 3762355"/>
              <a:gd name="connsiteX251" fmla="*/ 387179 w 6143594"/>
              <a:gd name="connsiteY251" fmla="*/ 3580433 h 3762355"/>
              <a:gd name="connsiteX252" fmla="*/ 354227 w 6143594"/>
              <a:gd name="connsiteY252" fmla="*/ 3596908 h 3762355"/>
              <a:gd name="connsiteX253" fmla="*/ 288325 w 6143594"/>
              <a:gd name="connsiteY253" fmla="*/ 3621622 h 3762355"/>
              <a:gd name="connsiteX254" fmla="*/ 197708 w 6143594"/>
              <a:gd name="connsiteY254" fmla="*/ 3662811 h 3762355"/>
              <a:gd name="connsiteX255" fmla="*/ 148281 w 6143594"/>
              <a:gd name="connsiteY255" fmla="*/ 3695762 h 3762355"/>
              <a:gd name="connsiteX256" fmla="*/ 115330 w 6143594"/>
              <a:gd name="connsiteY256" fmla="*/ 3720476 h 3762355"/>
              <a:gd name="connsiteX257" fmla="*/ 41189 w 6143594"/>
              <a:gd name="connsiteY257" fmla="*/ 3761665 h 3762355"/>
              <a:gd name="connsiteX258" fmla="*/ 8238 w 6143594"/>
              <a:gd name="connsiteY258" fmla="*/ 3761665 h 3762355"/>
              <a:gd name="connsiteX259" fmla="*/ 189470 w 6143594"/>
              <a:gd name="connsiteY259" fmla="*/ 3695762 h 3762355"/>
              <a:gd name="connsiteX260" fmla="*/ 0 w 6143594"/>
              <a:gd name="connsiteY260" fmla="*/ 3712238 h 3762355"/>
              <a:gd name="connsiteX0" fmla="*/ 0 w 6162316"/>
              <a:gd name="connsiteY0" fmla="*/ 3734913 h 3785030"/>
              <a:gd name="connsiteX1" fmla="*/ 0 w 6162316"/>
              <a:gd name="connsiteY1" fmla="*/ 3734913 h 3785030"/>
              <a:gd name="connsiteX2" fmla="*/ 74141 w 6162316"/>
              <a:gd name="connsiteY2" fmla="*/ 3718437 h 3785030"/>
              <a:gd name="connsiteX3" fmla="*/ 98854 w 6162316"/>
              <a:gd name="connsiteY3" fmla="*/ 3710199 h 3785030"/>
              <a:gd name="connsiteX4" fmla="*/ 123568 w 6162316"/>
              <a:gd name="connsiteY4" fmla="*/ 3693724 h 3785030"/>
              <a:gd name="connsiteX5" fmla="*/ 164757 w 6162316"/>
              <a:gd name="connsiteY5" fmla="*/ 3652535 h 3785030"/>
              <a:gd name="connsiteX6" fmla="*/ 205946 w 6162316"/>
              <a:gd name="connsiteY6" fmla="*/ 3611345 h 3785030"/>
              <a:gd name="connsiteX7" fmla="*/ 222422 w 6162316"/>
              <a:gd name="connsiteY7" fmla="*/ 3586632 h 3785030"/>
              <a:gd name="connsiteX8" fmla="*/ 271849 w 6162316"/>
              <a:gd name="connsiteY8" fmla="*/ 3553681 h 3785030"/>
              <a:gd name="connsiteX9" fmla="*/ 304800 w 6162316"/>
              <a:gd name="connsiteY9" fmla="*/ 3520729 h 3785030"/>
              <a:gd name="connsiteX10" fmla="*/ 313038 w 6162316"/>
              <a:gd name="connsiteY10" fmla="*/ 3496016 h 3785030"/>
              <a:gd name="connsiteX11" fmla="*/ 370703 w 6162316"/>
              <a:gd name="connsiteY11" fmla="*/ 3430113 h 3785030"/>
              <a:gd name="connsiteX12" fmla="*/ 387179 w 6162316"/>
              <a:gd name="connsiteY12" fmla="*/ 3405399 h 3785030"/>
              <a:gd name="connsiteX13" fmla="*/ 411892 w 6162316"/>
              <a:gd name="connsiteY13" fmla="*/ 3388924 h 3785030"/>
              <a:gd name="connsiteX14" fmla="*/ 494270 w 6162316"/>
              <a:gd name="connsiteY14" fmla="*/ 3364210 h 3785030"/>
              <a:gd name="connsiteX15" fmla="*/ 543698 w 6162316"/>
              <a:gd name="connsiteY15" fmla="*/ 3347735 h 3785030"/>
              <a:gd name="connsiteX16" fmla="*/ 593125 w 6162316"/>
              <a:gd name="connsiteY16" fmla="*/ 3314783 h 3785030"/>
              <a:gd name="connsiteX17" fmla="*/ 634314 w 6162316"/>
              <a:gd name="connsiteY17" fmla="*/ 3281832 h 3785030"/>
              <a:gd name="connsiteX18" fmla="*/ 700216 w 6162316"/>
              <a:gd name="connsiteY18" fmla="*/ 3224167 h 3785030"/>
              <a:gd name="connsiteX19" fmla="*/ 749643 w 6162316"/>
              <a:gd name="connsiteY19" fmla="*/ 3207691 h 3785030"/>
              <a:gd name="connsiteX20" fmla="*/ 774357 w 6162316"/>
              <a:gd name="connsiteY20" fmla="*/ 3199454 h 3785030"/>
              <a:gd name="connsiteX21" fmla="*/ 815546 w 6162316"/>
              <a:gd name="connsiteY21" fmla="*/ 3158264 h 3785030"/>
              <a:gd name="connsiteX22" fmla="*/ 856735 w 6162316"/>
              <a:gd name="connsiteY22" fmla="*/ 3108837 h 3785030"/>
              <a:gd name="connsiteX23" fmla="*/ 881449 w 6162316"/>
              <a:gd name="connsiteY23" fmla="*/ 3100599 h 3785030"/>
              <a:gd name="connsiteX24" fmla="*/ 930876 w 6162316"/>
              <a:gd name="connsiteY24" fmla="*/ 3067648 h 3785030"/>
              <a:gd name="connsiteX25" fmla="*/ 947352 w 6162316"/>
              <a:gd name="connsiteY25" fmla="*/ 3042935 h 3785030"/>
              <a:gd name="connsiteX26" fmla="*/ 1021492 w 6162316"/>
              <a:gd name="connsiteY26" fmla="*/ 2993508 h 3785030"/>
              <a:gd name="connsiteX27" fmla="*/ 1095633 w 6162316"/>
              <a:gd name="connsiteY27" fmla="*/ 2944081 h 3785030"/>
              <a:gd name="connsiteX28" fmla="*/ 1120346 w 6162316"/>
              <a:gd name="connsiteY28" fmla="*/ 2927605 h 3785030"/>
              <a:gd name="connsiteX29" fmla="*/ 1145060 w 6162316"/>
              <a:gd name="connsiteY29" fmla="*/ 2919367 h 3785030"/>
              <a:gd name="connsiteX30" fmla="*/ 1268627 w 6162316"/>
              <a:gd name="connsiteY30" fmla="*/ 2836989 h 3785030"/>
              <a:gd name="connsiteX31" fmla="*/ 1293341 w 6162316"/>
              <a:gd name="connsiteY31" fmla="*/ 2820513 h 3785030"/>
              <a:gd name="connsiteX32" fmla="*/ 1318054 w 6162316"/>
              <a:gd name="connsiteY32" fmla="*/ 2804037 h 3785030"/>
              <a:gd name="connsiteX33" fmla="*/ 1334530 w 6162316"/>
              <a:gd name="connsiteY33" fmla="*/ 2779324 h 3785030"/>
              <a:gd name="connsiteX34" fmla="*/ 1359243 w 6162316"/>
              <a:gd name="connsiteY34" fmla="*/ 2771086 h 3785030"/>
              <a:gd name="connsiteX35" fmla="*/ 1408670 w 6162316"/>
              <a:gd name="connsiteY35" fmla="*/ 2738135 h 3785030"/>
              <a:gd name="connsiteX36" fmla="*/ 1433384 w 6162316"/>
              <a:gd name="connsiteY36" fmla="*/ 2721659 h 3785030"/>
              <a:gd name="connsiteX37" fmla="*/ 1474573 w 6162316"/>
              <a:gd name="connsiteY37" fmla="*/ 2688708 h 3785030"/>
              <a:gd name="connsiteX38" fmla="*/ 1524000 w 6162316"/>
              <a:gd name="connsiteY38" fmla="*/ 2655756 h 3785030"/>
              <a:gd name="connsiteX39" fmla="*/ 1589903 w 6162316"/>
              <a:gd name="connsiteY39" fmla="*/ 2598091 h 3785030"/>
              <a:gd name="connsiteX40" fmla="*/ 1614616 w 6162316"/>
              <a:gd name="connsiteY40" fmla="*/ 2581616 h 3785030"/>
              <a:gd name="connsiteX41" fmla="*/ 1631092 w 6162316"/>
              <a:gd name="connsiteY41" fmla="*/ 2556902 h 3785030"/>
              <a:gd name="connsiteX42" fmla="*/ 1655806 w 6162316"/>
              <a:gd name="connsiteY42" fmla="*/ 2548664 h 3785030"/>
              <a:gd name="connsiteX43" fmla="*/ 1705233 w 6162316"/>
              <a:gd name="connsiteY43" fmla="*/ 2515713 h 3785030"/>
              <a:gd name="connsiteX44" fmla="*/ 1729946 w 6162316"/>
              <a:gd name="connsiteY44" fmla="*/ 2499237 h 3785030"/>
              <a:gd name="connsiteX45" fmla="*/ 1746422 w 6162316"/>
              <a:gd name="connsiteY45" fmla="*/ 2474524 h 3785030"/>
              <a:gd name="connsiteX46" fmla="*/ 1795849 w 6162316"/>
              <a:gd name="connsiteY46" fmla="*/ 2458048 h 3785030"/>
              <a:gd name="connsiteX47" fmla="*/ 1869989 w 6162316"/>
              <a:gd name="connsiteY47" fmla="*/ 2408621 h 3785030"/>
              <a:gd name="connsiteX48" fmla="*/ 1894703 w 6162316"/>
              <a:gd name="connsiteY48" fmla="*/ 2392145 h 3785030"/>
              <a:gd name="connsiteX49" fmla="*/ 1919416 w 6162316"/>
              <a:gd name="connsiteY49" fmla="*/ 2383908 h 3785030"/>
              <a:gd name="connsiteX50" fmla="*/ 1968843 w 6162316"/>
              <a:gd name="connsiteY50" fmla="*/ 2350956 h 3785030"/>
              <a:gd name="connsiteX51" fmla="*/ 2042984 w 6162316"/>
              <a:gd name="connsiteY51" fmla="*/ 2326243 h 3785030"/>
              <a:gd name="connsiteX52" fmla="*/ 2067698 w 6162316"/>
              <a:gd name="connsiteY52" fmla="*/ 2318005 h 3785030"/>
              <a:gd name="connsiteX53" fmla="*/ 2108887 w 6162316"/>
              <a:gd name="connsiteY53" fmla="*/ 2309767 h 3785030"/>
              <a:gd name="connsiteX54" fmla="*/ 2133600 w 6162316"/>
              <a:gd name="connsiteY54" fmla="*/ 2293291 h 3785030"/>
              <a:gd name="connsiteX55" fmla="*/ 2183027 w 6162316"/>
              <a:gd name="connsiteY55" fmla="*/ 2276816 h 3785030"/>
              <a:gd name="connsiteX56" fmla="*/ 2199503 w 6162316"/>
              <a:gd name="connsiteY56" fmla="*/ 2252102 h 3785030"/>
              <a:gd name="connsiteX57" fmla="*/ 2248930 w 6162316"/>
              <a:gd name="connsiteY57" fmla="*/ 2219151 h 3785030"/>
              <a:gd name="connsiteX58" fmla="*/ 2290119 w 6162316"/>
              <a:gd name="connsiteY58" fmla="*/ 2186199 h 3785030"/>
              <a:gd name="connsiteX59" fmla="*/ 2314833 w 6162316"/>
              <a:gd name="connsiteY59" fmla="*/ 2161486 h 3785030"/>
              <a:gd name="connsiteX60" fmla="*/ 2364260 w 6162316"/>
              <a:gd name="connsiteY60" fmla="*/ 2128535 h 3785030"/>
              <a:gd name="connsiteX61" fmla="*/ 2388973 w 6162316"/>
              <a:gd name="connsiteY61" fmla="*/ 2112059 h 3785030"/>
              <a:gd name="connsiteX62" fmla="*/ 2430162 w 6162316"/>
              <a:gd name="connsiteY62" fmla="*/ 2079108 h 3785030"/>
              <a:gd name="connsiteX63" fmla="*/ 2454876 w 6162316"/>
              <a:gd name="connsiteY63" fmla="*/ 2062632 h 3785030"/>
              <a:gd name="connsiteX64" fmla="*/ 2504303 w 6162316"/>
              <a:gd name="connsiteY64" fmla="*/ 2046156 h 3785030"/>
              <a:gd name="connsiteX65" fmla="*/ 2529016 w 6162316"/>
              <a:gd name="connsiteY65" fmla="*/ 2037918 h 3785030"/>
              <a:gd name="connsiteX66" fmla="*/ 2553730 w 6162316"/>
              <a:gd name="connsiteY66" fmla="*/ 2013205 h 3785030"/>
              <a:gd name="connsiteX67" fmla="*/ 2586681 w 6162316"/>
              <a:gd name="connsiteY67" fmla="*/ 2004967 h 3785030"/>
              <a:gd name="connsiteX68" fmla="*/ 2644346 w 6162316"/>
              <a:gd name="connsiteY68" fmla="*/ 1980254 h 3785030"/>
              <a:gd name="connsiteX69" fmla="*/ 2702011 w 6162316"/>
              <a:gd name="connsiteY69" fmla="*/ 1963778 h 3785030"/>
              <a:gd name="connsiteX70" fmla="*/ 2726725 w 6162316"/>
              <a:gd name="connsiteY70" fmla="*/ 1947302 h 3785030"/>
              <a:gd name="connsiteX71" fmla="*/ 2792627 w 6162316"/>
              <a:gd name="connsiteY71" fmla="*/ 1922589 h 3785030"/>
              <a:gd name="connsiteX72" fmla="*/ 2850292 w 6162316"/>
              <a:gd name="connsiteY72" fmla="*/ 1889637 h 3785030"/>
              <a:gd name="connsiteX73" fmla="*/ 2875006 w 6162316"/>
              <a:gd name="connsiteY73" fmla="*/ 1881399 h 3785030"/>
              <a:gd name="connsiteX74" fmla="*/ 2924433 w 6162316"/>
              <a:gd name="connsiteY74" fmla="*/ 1848448 h 3785030"/>
              <a:gd name="connsiteX75" fmla="*/ 2949146 w 6162316"/>
              <a:gd name="connsiteY75" fmla="*/ 1831972 h 3785030"/>
              <a:gd name="connsiteX76" fmla="*/ 2973860 w 6162316"/>
              <a:gd name="connsiteY76" fmla="*/ 1823735 h 3785030"/>
              <a:gd name="connsiteX77" fmla="*/ 2998573 w 6162316"/>
              <a:gd name="connsiteY77" fmla="*/ 1807259 h 3785030"/>
              <a:gd name="connsiteX78" fmla="*/ 3023287 w 6162316"/>
              <a:gd name="connsiteY78" fmla="*/ 1799021 h 3785030"/>
              <a:gd name="connsiteX79" fmla="*/ 3072714 w 6162316"/>
              <a:gd name="connsiteY79" fmla="*/ 1766070 h 3785030"/>
              <a:gd name="connsiteX80" fmla="*/ 3097427 w 6162316"/>
              <a:gd name="connsiteY80" fmla="*/ 1749594 h 3785030"/>
              <a:gd name="connsiteX81" fmla="*/ 3155092 w 6162316"/>
              <a:gd name="connsiteY81" fmla="*/ 1724881 h 3785030"/>
              <a:gd name="connsiteX82" fmla="*/ 3179806 w 6162316"/>
              <a:gd name="connsiteY82" fmla="*/ 1708405 h 3785030"/>
              <a:gd name="connsiteX83" fmla="*/ 3204519 w 6162316"/>
              <a:gd name="connsiteY83" fmla="*/ 1700167 h 3785030"/>
              <a:gd name="connsiteX84" fmla="*/ 3253946 w 6162316"/>
              <a:gd name="connsiteY84" fmla="*/ 1667216 h 3785030"/>
              <a:gd name="connsiteX85" fmla="*/ 3278660 w 6162316"/>
              <a:gd name="connsiteY85" fmla="*/ 1650740 h 3785030"/>
              <a:gd name="connsiteX86" fmla="*/ 3328087 w 6162316"/>
              <a:gd name="connsiteY86" fmla="*/ 1626027 h 3785030"/>
              <a:gd name="connsiteX87" fmla="*/ 3369276 w 6162316"/>
              <a:gd name="connsiteY87" fmla="*/ 1593075 h 3785030"/>
              <a:gd name="connsiteX88" fmla="*/ 3418703 w 6162316"/>
              <a:gd name="connsiteY88" fmla="*/ 1560124 h 3785030"/>
              <a:gd name="connsiteX89" fmla="*/ 3443416 w 6162316"/>
              <a:gd name="connsiteY89" fmla="*/ 1543648 h 3785030"/>
              <a:gd name="connsiteX90" fmla="*/ 3468130 w 6162316"/>
              <a:gd name="connsiteY90" fmla="*/ 1535410 h 3785030"/>
              <a:gd name="connsiteX91" fmla="*/ 3517557 w 6162316"/>
              <a:gd name="connsiteY91" fmla="*/ 1502459 h 3785030"/>
              <a:gd name="connsiteX92" fmla="*/ 3591698 w 6162316"/>
              <a:gd name="connsiteY92" fmla="*/ 1461270 h 3785030"/>
              <a:gd name="connsiteX93" fmla="*/ 3641125 w 6162316"/>
              <a:gd name="connsiteY93" fmla="*/ 1428318 h 3785030"/>
              <a:gd name="connsiteX94" fmla="*/ 3707027 w 6162316"/>
              <a:gd name="connsiteY94" fmla="*/ 1395367 h 3785030"/>
              <a:gd name="connsiteX95" fmla="*/ 3781168 w 6162316"/>
              <a:gd name="connsiteY95" fmla="*/ 1354178 h 3785030"/>
              <a:gd name="connsiteX96" fmla="*/ 3805881 w 6162316"/>
              <a:gd name="connsiteY96" fmla="*/ 1337702 h 3785030"/>
              <a:gd name="connsiteX97" fmla="*/ 3855308 w 6162316"/>
              <a:gd name="connsiteY97" fmla="*/ 1321227 h 3785030"/>
              <a:gd name="connsiteX98" fmla="*/ 3871784 w 6162316"/>
              <a:gd name="connsiteY98" fmla="*/ 1296513 h 3785030"/>
              <a:gd name="connsiteX99" fmla="*/ 3904735 w 6162316"/>
              <a:gd name="connsiteY99" fmla="*/ 1288275 h 3785030"/>
              <a:gd name="connsiteX100" fmla="*/ 3954162 w 6162316"/>
              <a:gd name="connsiteY100" fmla="*/ 1271799 h 3785030"/>
              <a:gd name="connsiteX101" fmla="*/ 3978876 w 6162316"/>
              <a:gd name="connsiteY101" fmla="*/ 1263562 h 3785030"/>
              <a:gd name="connsiteX102" fmla="*/ 4003589 w 6162316"/>
              <a:gd name="connsiteY102" fmla="*/ 1255324 h 3785030"/>
              <a:gd name="connsiteX103" fmla="*/ 4077730 w 6162316"/>
              <a:gd name="connsiteY103" fmla="*/ 1222372 h 3785030"/>
              <a:gd name="connsiteX104" fmla="*/ 4102443 w 6162316"/>
              <a:gd name="connsiteY104" fmla="*/ 1214135 h 3785030"/>
              <a:gd name="connsiteX105" fmla="*/ 4127157 w 6162316"/>
              <a:gd name="connsiteY105" fmla="*/ 1197659 h 3785030"/>
              <a:gd name="connsiteX106" fmla="*/ 4176584 w 6162316"/>
              <a:gd name="connsiteY106" fmla="*/ 1181183 h 3785030"/>
              <a:gd name="connsiteX107" fmla="*/ 4201298 w 6162316"/>
              <a:gd name="connsiteY107" fmla="*/ 1164708 h 3785030"/>
              <a:gd name="connsiteX108" fmla="*/ 4226011 w 6162316"/>
              <a:gd name="connsiteY108" fmla="*/ 1156470 h 3785030"/>
              <a:gd name="connsiteX109" fmla="*/ 4267200 w 6162316"/>
              <a:gd name="connsiteY109" fmla="*/ 1139994 h 3785030"/>
              <a:gd name="connsiteX110" fmla="*/ 4316627 w 6162316"/>
              <a:gd name="connsiteY110" fmla="*/ 1115281 h 3785030"/>
              <a:gd name="connsiteX111" fmla="*/ 4366054 w 6162316"/>
              <a:gd name="connsiteY111" fmla="*/ 1082329 h 3785030"/>
              <a:gd name="connsiteX112" fmla="*/ 4390768 w 6162316"/>
              <a:gd name="connsiteY112" fmla="*/ 1074091 h 3785030"/>
              <a:gd name="connsiteX113" fmla="*/ 4440195 w 6162316"/>
              <a:gd name="connsiteY113" fmla="*/ 1041140 h 3785030"/>
              <a:gd name="connsiteX114" fmla="*/ 4464908 w 6162316"/>
              <a:gd name="connsiteY114" fmla="*/ 1024664 h 3785030"/>
              <a:gd name="connsiteX115" fmla="*/ 4506098 w 6162316"/>
              <a:gd name="connsiteY115" fmla="*/ 983475 h 3785030"/>
              <a:gd name="connsiteX116" fmla="*/ 4547287 w 6162316"/>
              <a:gd name="connsiteY116" fmla="*/ 942286 h 3785030"/>
              <a:gd name="connsiteX117" fmla="*/ 4604952 w 6162316"/>
              <a:gd name="connsiteY117" fmla="*/ 884621 h 3785030"/>
              <a:gd name="connsiteX118" fmla="*/ 4662616 w 6162316"/>
              <a:gd name="connsiteY118" fmla="*/ 835194 h 3785030"/>
              <a:gd name="connsiteX119" fmla="*/ 4687330 w 6162316"/>
              <a:gd name="connsiteY119" fmla="*/ 826956 h 3785030"/>
              <a:gd name="connsiteX120" fmla="*/ 4703806 w 6162316"/>
              <a:gd name="connsiteY120" fmla="*/ 802243 h 3785030"/>
              <a:gd name="connsiteX121" fmla="*/ 4753233 w 6162316"/>
              <a:gd name="connsiteY121" fmla="*/ 785767 h 3785030"/>
              <a:gd name="connsiteX122" fmla="*/ 4777946 w 6162316"/>
              <a:gd name="connsiteY122" fmla="*/ 777529 h 3785030"/>
              <a:gd name="connsiteX123" fmla="*/ 4802660 w 6162316"/>
              <a:gd name="connsiteY123" fmla="*/ 769291 h 3785030"/>
              <a:gd name="connsiteX124" fmla="*/ 4852087 w 6162316"/>
              <a:gd name="connsiteY124" fmla="*/ 744578 h 3785030"/>
              <a:gd name="connsiteX125" fmla="*/ 4934465 w 6162316"/>
              <a:gd name="connsiteY125" fmla="*/ 711627 h 3785030"/>
              <a:gd name="connsiteX126" fmla="*/ 4983892 w 6162316"/>
              <a:gd name="connsiteY126" fmla="*/ 695151 h 3785030"/>
              <a:gd name="connsiteX127" fmla="*/ 5049795 w 6162316"/>
              <a:gd name="connsiteY127" fmla="*/ 653962 h 3785030"/>
              <a:gd name="connsiteX128" fmla="*/ 5090984 w 6162316"/>
              <a:gd name="connsiteY128" fmla="*/ 645724 h 3785030"/>
              <a:gd name="connsiteX129" fmla="*/ 5148649 w 6162316"/>
              <a:gd name="connsiteY129" fmla="*/ 612772 h 3785030"/>
              <a:gd name="connsiteX130" fmla="*/ 5181600 w 6162316"/>
              <a:gd name="connsiteY130" fmla="*/ 596297 h 3785030"/>
              <a:gd name="connsiteX131" fmla="*/ 5222789 w 6162316"/>
              <a:gd name="connsiteY131" fmla="*/ 571583 h 3785030"/>
              <a:gd name="connsiteX132" fmla="*/ 5247503 w 6162316"/>
              <a:gd name="connsiteY132" fmla="*/ 563345 h 3785030"/>
              <a:gd name="connsiteX133" fmla="*/ 5313406 w 6162316"/>
              <a:gd name="connsiteY133" fmla="*/ 522156 h 3785030"/>
              <a:gd name="connsiteX134" fmla="*/ 5338119 w 6162316"/>
              <a:gd name="connsiteY134" fmla="*/ 505681 h 3785030"/>
              <a:gd name="connsiteX135" fmla="*/ 5387546 w 6162316"/>
              <a:gd name="connsiteY135" fmla="*/ 489205 h 3785030"/>
              <a:gd name="connsiteX136" fmla="*/ 5469925 w 6162316"/>
              <a:gd name="connsiteY136" fmla="*/ 439778 h 3785030"/>
              <a:gd name="connsiteX137" fmla="*/ 5494638 w 6162316"/>
              <a:gd name="connsiteY137" fmla="*/ 431540 h 3785030"/>
              <a:gd name="connsiteX138" fmla="*/ 6004961 w 6162316"/>
              <a:gd name="connsiteY138" fmla="*/ 66148 h 3785030"/>
              <a:gd name="connsiteX139" fmla="*/ 6143594 w 6162316"/>
              <a:gd name="connsiteY139" fmla="*/ 22675 h 3785030"/>
              <a:gd name="connsiteX140" fmla="*/ 5560541 w 6162316"/>
              <a:gd name="connsiteY140" fmla="*/ 456254 h 3785030"/>
              <a:gd name="connsiteX141" fmla="*/ 5511114 w 6162316"/>
              <a:gd name="connsiteY141" fmla="*/ 505681 h 3785030"/>
              <a:gd name="connsiteX142" fmla="*/ 5461687 w 6162316"/>
              <a:gd name="connsiteY142" fmla="*/ 538632 h 3785030"/>
              <a:gd name="connsiteX143" fmla="*/ 5420498 w 6162316"/>
              <a:gd name="connsiteY143" fmla="*/ 579821 h 3785030"/>
              <a:gd name="connsiteX144" fmla="*/ 5404022 w 6162316"/>
              <a:gd name="connsiteY144" fmla="*/ 604535 h 3785030"/>
              <a:gd name="connsiteX145" fmla="*/ 5338119 w 6162316"/>
              <a:gd name="connsiteY145" fmla="*/ 629248 h 3785030"/>
              <a:gd name="connsiteX146" fmla="*/ 5272216 w 6162316"/>
              <a:gd name="connsiteY146" fmla="*/ 670437 h 3785030"/>
              <a:gd name="connsiteX147" fmla="*/ 5231027 w 6162316"/>
              <a:gd name="connsiteY147" fmla="*/ 686913 h 3785030"/>
              <a:gd name="connsiteX148" fmla="*/ 5198076 w 6162316"/>
              <a:gd name="connsiteY148" fmla="*/ 711627 h 3785030"/>
              <a:gd name="connsiteX149" fmla="*/ 5173362 w 6162316"/>
              <a:gd name="connsiteY149" fmla="*/ 728102 h 3785030"/>
              <a:gd name="connsiteX150" fmla="*/ 5115698 w 6162316"/>
              <a:gd name="connsiteY150" fmla="*/ 752816 h 3785030"/>
              <a:gd name="connsiteX151" fmla="*/ 5074508 w 6162316"/>
              <a:gd name="connsiteY151" fmla="*/ 777529 h 3785030"/>
              <a:gd name="connsiteX152" fmla="*/ 5008606 w 6162316"/>
              <a:gd name="connsiteY152" fmla="*/ 802243 h 3785030"/>
              <a:gd name="connsiteX153" fmla="*/ 4975654 w 6162316"/>
              <a:gd name="connsiteY153" fmla="*/ 826956 h 3785030"/>
              <a:gd name="connsiteX154" fmla="*/ 4926227 w 6162316"/>
              <a:gd name="connsiteY154" fmla="*/ 843432 h 3785030"/>
              <a:gd name="connsiteX155" fmla="*/ 4901514 w 6162316"/>
              <a:gd name="connsiteY155" fmla="*/ 851670 h 3785030"/>
              <a:gd name="connsiteX156" fmla="*/ 4819135 w 6162316"/>
              <a:gd name="connsiteY156" fmla="*/ 884621 h 3785030"/>
              <a:gd name="connsiteX157" fmla="*/ 4777946 w 6162316"/>
              <a:gd name="connsiteY157" fmla="*/ 901097 h 3785030"/>
              <a:gd name="connsiteX158" fmla="*/ 4728519 w 6162316"/>
              <a:gd name="connsiteY158" fmla="*/ 925810 h 3785030"/>
              <a:gd name="connsiteX159" fmla="*/ 4670854 w 6162316"/>
              <a:gd name="connsiteY159" fmla="*/ 966999 h 3785030"/>
              <a:gd name="connsiteX160" fmla="*/ 4613189 w 6162316"/>
              <a:gd name="connsiteY160" fmla="*/ 991713 h 3785030"/>
              <a:gd name="connsiteX161" fmla="*/ 4522573 w 6162316"/>
              <a:gd name="connsiteY161" fmla="*/ 1057616 h 3785030"/>
              <a:gd name="connsiteX162" fmla="*/ 4456670 w 6162316"/>
              <a:gd name="connsiteY162" fmla="*/ 1090567 h 3785030"/>
              <a:gd name="connsiteX163" fmla="*/ 4399006 w 6162316"/>
              <a:gd name="connsiteY163" fmla="*/ 1131756 h 3785030"/>
              <a:gd name="connsiteX164" fmla="*/ 4308389 w 6162316"/>
              <a:gd name="connsiteY164" fmla="*/ 1172945 h 3785030"/>
              <a:gd name="connsiteX165" fmla="*/ 4250725 w 6162316"/>
              <a:gd name="connsiteY165" fmla="*/ 1214135 h 3785030"/>
              <a:gd name="connsiteX166" fmla="*/ 4226011 w 6162316"/>
              <a:gd name="connsiteY166" fmla="*/ 1230610 h 3785030"/>
              <a:gd name="connsiteX167" fmla="*/ 4201298 w 6162316"/>
              <a:gd name="connsiteY167" fmla="*/ 1255324 h 3785030"/>
              <a:gd name="connsiteX168" fmla="*/ 4151870 w 6162316"/>
              <a:gd name="connsiteY168" fmla="*/ 1280037 h 3785030"/>
              <a:gd name="connsiteX169" fmla="*/ 4094206 w 6162316"/>
              <a:gd name="connsiteY169" fmla="*/ 1312989 h 3785030"/>
              <a:gd name="connsiteX170" fmla="*/ 4011827 w 6162316"/>
              <a:gd name="connsiteY170" fmla="*/ 1354178 h 3785030"/>
              <a:gd name="connsiteX171" fmla="*/ 3978876 w 6162316"/>
              <a:gd name="connsiteY171" fmla="*/ 1370654 h 3785030"/>
              <a:gd name="connsiteX172" fmla="*/ 3921211 w 6162316"/>
              <a:gd name="connsiteY172" fmla="*/ 1403605 h 3785030"/>
              <a:gd name="connsiteX173" fmla="*/ 3838833 w 6162316"/>
              <a:gd name="connsiteY173" fmla="*/ 1444794 h 3785030"/>
              <a:gd name="connsiteX174" fmla="*/ 3781168 w 6162316"/>
              <a:gd name="connsiteY174" fmla="*/ 1477745 h 3785030"/>
              <a:gd name="connsiteX175" fmla="*/ 3739979 w 6162316"/>
              <a:gd name="connsiteY175" fmla="*/ 1518935 h 3785030"/>
              <a:gd name="connsiteX176" fmla="*/ 3682314 w 6162316"/>
              <a:gd name="connsiteY176" fmla="*/ 1551886 h 3785030"/>
              <a:gd name="connsiteX177" fmla="*/ 3624649 w 6162316"/>
              <a:gd name="connsiteY177" fmla="*/ 1609551 h 3785030"/>
              <a:gd name="connsiteX178" fmla="*/ 3599935 w 6162316"/>
              <a:gd name="connsiteY178" fmla="*/ 1634264 h 3785030"/>
              <a:gd name="connsiteX179" fmla="*/ 3550508 w 6162316"/>
              <a:gd name="connsiteY179" fmla="*/ 1675454 h 3785030"/>
              <a:gd name="connsiteX180" fmla="*/ 3492843 w 6162316"/>
              <a:gd name="connsiteY180" fmla="*/ 1716643 h 3785030"/>
              <a:gd name="connsiteX181" fmla="*/ 3426941 w 6162316"/>
              <a:gd name="connsiteY181" fmla="*/ 1774308 h 3785030"/>
              <a:gd name="connsiteX182" fmla="*/ 3352800 w 6162316"/>
              <a:gd name="connsiteY182" fmla="*/ 1831972 h 3785030"/>
              <a:gd name="connsiteX183" fmla="*/ 3295135 w 6162316"/>
              <a:gd name="connsiteY183" fmla="*/ 1873162 h 3785030"/>
              <a:gd name="connsiteX184" fmla="*/ 3270422 w 6162316"/>
              <a:gd name="connsiteY184" fmla="*/ 1897875 h 3785030"/>
              <a:gd name="connsiteX185" fmla="*/ 3237470 w 6162316"/>
              <a:gd name="connsiteY185" fmla="*/ 1914351 h 3785030"/>
              <a:gd name="connsiteX186" fmla="*/ 3212757 w 6162316"/>
              <a:gd name="connsiteY186" fmla="*/ 1939064 h 3785030"/>
              <a:gd name="connsiteX187" fmla="*/ 3163330 w 6162316"/>
              <a:gd name="connsiteY187" fmla="*/ 1963778 h 3785030"/>
              <a:gd name="connsiteX188" fmla="*/ 3138616 w 6162316"/>
              <a:gd name="connsiteY188" fmla="*/ 1980254 h 3785030"/>
              <a:gd name="connsiteX189" fmla="*/ 3072714 w 6162316"/>
              <a:gd name="connsiteY189" fmla="*/ 2029681 h 3785030"/>
              <a:gd name="connsiteX190" fmla="*/ 3023287 w 6162316"/>
              <a:gd name="connsiteY190" fmla="*/ 2062632 h 3785030"/>
              <a:gd name="connsiteX191" fmla="*/ 2998573 w 6162316"/>
              <a:gd name="connsiteY191" fmla="*/ 2079108 h 3785030"/>
              <a:gd name="connsiteX192" fmla="*/ 2982098 w 6162316"/>
              <a:gd name="connsiteY192" fmla="*/ 2103821 h 3785030"/>
              <a:gd name="connsiteX193" fmla="*/ 2932670 w 6162316"/>
              <a:gd name="connsiteY193" fmla="*/ 2136772 h 3785030"/>
              <a:gd name="connsiteX194" fmla="*/ 2907957 w 6162316"/>
              <a:gd name="connsiteY194" fmla="*/ 2153248 h 3785030"/>
              <a:gd name="connsiteX195" fmla="*/ 2858530 w 6162316"/>
              <a:gd name="connsiteY195" fmla="*/ 2186199 h 3785030"/>
              <a:gd name="connsiteX196" fmla="*/ 2833816 w 6162316"/>
              <a:gd name="connsiteY196" fmla="*/ 2202675 h 3785030"/>
              <a:gd name="connsiteX197" fmla="*/ 2800865 w 6162316"/>
              <a:gd name="connsiteY197" fmla="*/ 2227389 h 3785030"/>
              <a:gd name="connsiteX198" fmla="*/ 2767914 w 6162316"/>
              <a:gd name="connsiteY198" fmla="*/ 2243864 h 3785030"/>
              <a:gd name="connsiteX199" fmla="*/ 2718487 w 6162316"/>
              <a:gd name="connsiteY199" fmla="*/ 2268578 h 3785030"/>
              <a:gd name="connsiteX200" fmla="*/ 2594919 w 6162316"/>
              <a:gd name="connsiteY200" fmla="*/ 2350956 h 3785030"/>
              <a:gd name="connsiteX201" fmla="*/ 2529016 w 6162316"/>
              <a:gd name="connsiteY201" fmla="*/ 2383908 h 3785030"/>
              <a:gd name="connsiteX202" fmla="*/ 2504303 w 6162316"/>
              <a:gd name="connsiteY202" fmla="*/ 2408621 h 3785030"/>
              <a:gd name="connsiteX203" fmla="*/ 2471352 w 6162316"/>
              <a:gd name="connsiteY203" fmla="*/ 2425097 h 3785030"/>
              <a:gd name="connsiteX204" fmla="*/ 2430162 w 6162316"/>
              <a:gd name="connsiteY204" fmla="*/ 2449810 h 3785030"/>
              <a:gd name="connsiteX205" fmla="*/ 2380735 w 6162316"/>
              <a:gd name="connsiteY205" fmla="*/ 2466286 h 3785030"/>
              <a:gd name="connsiteX206" fmla="*/ 2323070 w 6162316"/>
              <a:gd name="connsiteY206" fmla="*/ 2499237 h 3785030"/>
              <a:gd name="connsiteX207" fmla="*/ 2281881 w 6162316"/>
              <a:gd name="connsiteY207" fmla="*/ 2523951 h 3785030"/>
              <a:gd name="connsiteX208" fmla="*/ 2257168 w 6162316"/>
              <a:gd name="connsiteY208" fmla="*/ 2540427 h 3785030"/>
              <a:gd name="connsiteX209" fmla="*/ 2232454 w 6162316"/>
              <a:gd name="connsiteY209" fmla="*/ 2548664 h 3785030"/>
              <a:gd name="connsiteX210" fmla="*/ 2207741 w 6162316"/>
              <a:gd name="connsiteY210" fmla="*/ 2573378 h 3785030"/>
              <a:gd name="connsiteX211" fmla="*/ 2174789 w 6162316"/>
              <a:gd name="connsiteY211" fmla="*/ 2581616 h 3785030"/>
              <a:gd name="connsiteX212" fmla="*/ 2133600 w 6162316"/>
              <a:gd name="connsiteY212" fmla="*/ 2598091 h 3785030"/>
              <a:gd name="connsiteX213" fmla="*/ 2100649 w 6162316"/>
              <a:gd name="connsiteY213" fmla="*/ 2622805 h 3785030"/>
              <a:gd name="connsiteX214" fmla="*/ 2067698 w 6162316"/>
              <a:gd name="connsiteY214" fmla="*/ 2639281 h 3785030"/>
              <a:gd name="connsiteX215" fmla="*/ 2042984 w 6162316"/>
              <a:gd name="connsiteY215" fmla="*/ 2655756 h 3785030"/>
              <a:gd name="connsiteX216" fmla="*/ 1977081 w 6162316"/>
              <a:gd name="connsiteY216" fmla="*/ 2688708 h 3785030"/>
              <a:gd name="connsiteX217" fmla="*/ 1935892 w 6162316"/>
              <a:gd name="connsiteY217" fmla="*/ 2705183 h 3785030"/>
              <a:gd name="connsiteX218" fmla="*/ 1911179 w 6162316"/>
              <a:gd name="connsiteY218" fmla="*/ 2713421 h 3785030"/>
              <a:gd name="connsiteX219" fmla="*/ 1886465 w 6162316"/>
              <a:gd name="connsiteY219" fmla="*/ 2729897 h 3785030"/>
              <a:gd name="connsiteX220" fmla="*/ 1861752 w 6162316"/>
              <a:gd name="connsiteY220" fmla="*/ 2738135 h 3785030"/>
              <a:gd name="connsiteX221" fmla="*/ 1771135 w 6162316"/>
              <a:gd name="connsiteY221" fmla="*/ 2795799 h 3785030"/>
              <a:gd name="connsiteX222" fmla="*/ 1729946 w 6162316"/>
              <a:gd name="connsiteY222" fmla="*/ 2812275 h 3785030"/>
              <a:gd name="connsiteX223" fmla="*/ 1672281 w 6162316"/>
              <a:gd name="connsiteY223" fmla="*/ 2853464 h 3785030"/>
              <a:gd name="connsiteX224" fmla="*/ 1606379 w 6162316"/>
              <a:gd name="connsiteY224" fmla="*/ 2869940 h 3785030"/>
              <a:gd name="connsiteX225" fmla="*/ 1548714 w 6162316"/>
              <a:gd name="connsiteY225" fmla="*/ 2919367 h 3785030"/>
              <a:gd name="connsiteX226" fmla="*/ 1524000 w 6162316"/>
              <a:gd name="connsiteY226" fmla="*/ 2935843 h 3785030"/>
              <a:gd name="connsiteX227" fmla="*/ 1499287 w 6162316"/>
              <a:gd name="connsiteY227" fmla="*/ 2944081 h 3785030"/>
              <a:gd name="connsiteX228" fmla="*/ 1408670 w 6162316"/>
              <a:gd name="connsiteY228" fmla="*/ 2993508 h 3785030"/>
              <a:gd name="connsiteX229" fmla="*/ 1408670 w 6162316"/>
              <a:gd name="connsiteY229" fmla="*/ 2993508 h 3785030"/>
              <a:gd name="connsiteX230" fmla="*/ 1359243 w 6162316"/>
              <a:gd name="connsiteY230" fmla="*/ 3018221 h 3785030"/>
              <a:gd name="connsiteX231" fmla="*/ 1293341 w 6162316"/>
              <a:gd name="connsiteY231" fmla="*/ 3067648 h 3785030"/>
              <a:gd name="connsiteX232" fmla="*/ 1260389 w 6162316"/>
              <a:gd name="connsiteY232" fmla="*/ 3100599 h 3785030"/>
              <a:gd name="connsiteX233" fmla="*/ 1219200 w 6162316"/>
              <a:gd name="connsiteY233" fmla="*/ 3125313 h 3785030"/>
              <a:gd name="connsiteX234" fmla="*/ 1186249 w 6162316"/>
              <a:gd name="connsiteY234" fmla="*/ 3158264 h 3785030"/>
              <a:gd name="connsiteX235" fmla="*/ 1161535 w 6162316"/>
              <a:gd name="connsiteY235" fmla="*/ 3166502 h 3785030"/>
              <a:gd name="connsiteX236" fmla="*/ 1128584 w 6162316"/>
              <a:gd name="connsiteY236" fmla="*/ 3182978 h 3785030"/>
              <a:gd name="connsiteX237" fmla="*/ 1021492 w 6162316"/>
              <a:gd name="connsiteY237" fmla="*/ 3240643 h 3785030"/>
              <a:gd name="connsiteX238" fmla="*/ 972065 w 6162316"/>
              <a:gd name="connsiteY238" fmla="*/ 3281832 h 3785030"/>
              <a:gd name="connsiteX239" fmla="*/ 939114 w 6162316"/>
              <a:gd name="connsiteY239" fmla="*/ 3298308 h 3785030"/>
              <a:gd name="connsiteX240" fmla="*/ 897925 w 6162316"/>
              <a:gd name="connsiteY240" fmla="*/ 3323021 h 3785030"/>
              <a:gd name="connsiteX241" fmla="*/ 873211 w 6162316"/>
              <a:gd name="connsiteY241" fmla="*/ 3339497 h 3785030"/>
              <a:gd name="connsiteX242" fmla="*/ 840260 w 6162316"/>
              <a:gd name="connsiteY242" fmla="*/ 3364210 h 3785030"/>
              <a:gd name="connsiteX243" fmla="*/ 807308 w 6162316"/>
              <a:gd name="connsiteY243" fmla="*/ 3380686 h 3785030"/>
              <a:gd name="connsiteX244" fmla="*/ 757881 w 6162316"/>
              <a:gd name="connsiteY244" fmla="*/ 3413637 h 3785030"/>
              <a:gd name="connsiteX245" fmla="*/ 700216 w 6162316"/>
              <a:gd name="connsiteY245" fmla="*/ 3438351 h 3785030"/>
              <a:gd name="connsiteX246" fmla="*/ 667265 w 6162316"/>
              <a:gd name="connsiteY246" fmla="*/ 3463064 h 3785030"/>
              <a:gd name="connsiteX247" fmla="*/ 617838 w 6162316"/>
              <a:gd name="connsiteY247" fmla="*/ 3479540 h 3785030"/>
              <a:gd name="connsiteX248" fmla="*/ 535460 w 6162316"/>
              <a:gd name="connsiteY248" fmla="*/ 3528967 h 3785030"/>
              <a:gd name="connsiteX249" fmla="*/ 510746 w 6162316"/>
              <a:gd name="connsiteY249" fmla="*/ 3545443 h 3785030"/>
              <a:gd name="connsiteX250" fmla="*/ 477795 w 6162316"/>
              <a:gd name="connsiteY250" fmla="*/ 3553681 h 3785030"/>
              <a:gd name="connsiteX251" fmla="*/ 387179 w 6162316"/>
              <a:gd name="connsiteY251" fmla="*/ 3603108 h 3785030"/>
              <a:gd name="connsiteX252" fmla="*/ 354227 w 6162316"/>
              <a:gd name="connsiteY252" fmla="*/ 3619583 h 3785030"/>
              <a:gd name="connsiteX253" fmla="*/ 288325 w 6162316"/>
              <a:gd name="connsiteY253" fmla="*/ 3644297 h 3785030"/>
              <a:gd name="connsiteX254" fmla="*/ 197708 w 6162316"/>
              <a:gd name="connsiteY254" fmla="*/ 3685486 h 3785030"/>
              <a:gd name="connsiteX255" fmla="*/ 148281 w 6162316"/>
              <a:gd name="connsiteY255" fmla="*/ 3718437 h 3785030"/>
              <a:gd name="connsiteX256" fmla="*/ 115330 w 6162316"/>
              <a:gd name="connsiteY256" fmla="*/ 3743151 h 3785030"/>
              <a:gd name="connsiteX257" fmla="*/ 41189 w 6162316"/>
              <a:gd name="connsiteY257" fmla="*/ 3784340 h 3785030"/>
              <a:gd name="connsiteX258" fmla="*/ 8238 w 6162316"/>
              <a:gd name="connsiteY258" fmla="*/ 3784340 h 3785030"/>
              <a:gd name="connsiteX259" fmla="*/ 189470 w 6162316"/>
              <a:gd name="connsiteY259" fmla="*/ 3718437 h 3785030"/>
              <a:gd name="connsiteX260" fmla="*/ 0 w 6162316"/>
              <a:gd name="connsiteY260" fmla="*/ 3734913 h 3785030"/>
              <a:gd name="connsiteX0" fmla="*/ 0 w 6148426"/>
              <a:gd name="connsiteY0" fmla="*/ 3713997 h 3764114"/>
              <a:gd name="connsiteX1" fmla="*/ 0 w 6148426"/>
              <a:gd name="connsiteY1" fmla="*/ 3713997 h 3764114"/>
              <a:gd name="connsiteX2" fmla="*/ 74141 w 6148426"/>
              <a:gd name="connsiteY2" fmla="*/ 3697521 h 3764114"/>
              <a:gd name="connsiteX3" fmla="*/ 98854 w 6148426"/>
              <a:gd name="connsiteY3" fmla="*/ 3689283 h 3764114"/>
              <a:gd name="connsiteX4" fmla="*/ 123568 w 6148426"/>
              <a:gd name="connsiteY4" fmla="*/ 3672808 h 3764114"/>
              <a:gd name="connsiteX5" fmla="*/ 164757 w 6148426"/>
              <a:gd name="connsiteY5" fmla="*/ 3631619 h 3764114"/>
              <a:gd name="connsiteX6" fmla="*/ 205946 w 6148426"/>
              <a:gd name="connsiteY6" fmla="*/ 3590429 h 3764114"/>
              <a:gd name="connsiteX7" fmla="*/ 222422 w 6148426"/>
              <a:gd name="connsiteY7" fmla="*/ 3565716 h 3764114"/>
              <a:gd name="connsiteX8" fmla="*/ 271849 w 6148426"/>
              <a:gd name="connsiteY8" fmla="*/ 3532765 h 3764114"/>
              <a:gd name="connsiteX9" fmla="*/ 304800 w 6148426"/>
              <a:gd name="connsiteY9" fmla="*/ 3499813 h 3764114"/>
              <a:gd name="connsiteX10" fmla="*/ 313038 w 6148426"/>
              <a:gd name="connsiteY10" fmla="*/ 3475100 h 3764114"/>
              <a:gd name="connsiteX11" fmla="*/ 370703 w 6148426"/>
              <a:gd name="connsiteY11" fmla="*/ 3409197 h 3764114"/>
              <a:gd name="connsiteX12" fmla="*/ 387179 w 6148426"/>
              <a:gd name="connsiteY12" fmla="*/ 3384483 h 3764114"/>
              <a:gd name="connsiteX13" fmla="*/ 411892 w 6148426"/>
              <a:gd name="connsiteY13" fmla="*/ 3368008 h 3764114"/>
              <a:gd name="connsiteX14" fmla="*/ 494270 w 6148426"/>
              <a:gd name="connsiteY14" fmla="*/ 3343294 h 3764114"/>
              <a:gd name="connsiteX15" fmla="*/ 543698 w 6148426"/>
              <a:gd name="connsiteY15" fmla="*/ 3326819 h 3764114"/>
              <a:gd name="connsiteX16" fmla="*/ 593125 w 6148426"/>
              <a:gd name="connsiteY16" fmla="*/ 3293867 h 3764114"/>
              <a:gd name="connsiteX17" fmla="*/ 634314 w 6148426"/>
              <a:gd name="connsiteY17" fmla="*/ 3260916 h 3764114"/>
              <a:gd name="connsiteX18" fmla="*/ 700216 w 6148426"/>
              <a:gd name="connsiteY18" fmla="*/ 3203251 h 3764114"/>
              <a:gd name="connsiteX19" fmla="*/ 749643 w 6148426"/>
              <a:gd name="connsiteY19" fmla="*/ 3186775 h 3764114"/>
              <a:gd name="connsiteX20" fmla="*/ 774357 w 6148426"/>
              <a:gd name="connsiteY20" fmla="*/ 3178538 h 3764114"/>
              <a:gd name="connsiteX21" fmla="*/ 815546 w 6148426"/>
              <a:gd name="connsiteY21" fmla="*/ 3137348 h 3764114"/>
              <a:gd name="connsiteX22" fmla="*/ 856735 w 6148426"/>
              <a:gd name="connsiteY22" fmla="*/ 3087921 h 3764114"/>
              <a:gd name="connsiteX23" fmla="*/ 881449 w 6148426"/>
              <a:gd name="connsiteY23" fmla="*/ 3079683 h 3764114"/>
              <a:gd name="connsiteX24" fmla="*/ 930876 w 6148426"/>
              <a:gd name="connsiteY24" fmla="*/ 3046732 h 3764114"/>
              <a:gd name="connsiteX25" fmla="*/ 947352 w 6148426"/>
              <a:gd name="connsiteY25" fmla="*/ 3022019 h 3764114"/>
              <a:gd name="connsiteX26" fmla="*/ 1021492 w 6148426"/>
              <a:gd name="connsiteY26" fmla="*/ 2972592 h 3764114"/>
              <a:gd name="connsiteX27" fmla="*/ 1095633 w 6148426"/>
              <a:gd name="connsiteY27" fmla="*/ 2923165 h 3764114"/>
              <a:gd name="connsiteX28" fmla="*/ 1120346 w 6148426"/>
              <a:gd name="connsiteY28" fmla="*/ 2906689 h 3764114"/>
              <a:gd name="connsiteX29" fmla="*/ 1145060 w 6148426"/>
              <a:gd name="connsiteY29" fmla="*/ 2898451 h 3764114"/>
              <a:gd name="connsiteX30" fmla="*/ 1268627 w 6148426"/>
              <a:gd name="connsiteY30" fmla="*/ 2816073 h 3764114"/>
              <a:gd name="connsiteX31" fmla="*/ 1293341 w 6148426"/>
              <a:gd name="connsiteY31" fmla="*/ 2799597 h 3764114"/>
              <a:gd name="connsiteX32" fmla="*/ 1318054 w 6148426"/>
              <a:gd name="connsiteY32" fmla="*/ 2783121 h 3764114"/>
              <a:gd name="connsiteX33" fmla="*/ 1334530 w 6148426"/>
              <a:gd name="connsiteY33" fmla="*/ 2758408 h 3764114"/>
              <a:gd name="connsiteX34" fmla="*/ 1359243 w 6148426"/>
              <a:gd name="connsiteY34" fmla="*/ 2750170 h 3764114"/>
              <a:gd name="connsiteX35" fmla="*/ 1408670 w 6148426"/>
              <a:gd name="connsiteY35" fmla="*/ 2717219 h 3764114"/>
              <a:gd name="connsiteX36" fmla="*/ 1433384 w 6148426"/>
              <a:gd name="connsiteY36" fmla="*/ 2700743 h 3764114"/>
              <a:gd name="connsiteX37" fmla="*/ 1474573 w 6148426"/>
              <a:gd name="connsiteY37" fmla="*/ 2667792 h 3764114"/>
              <a:gd name="connsiteX38" fmla="*/ 1524000 w 6148426"/>
              <a:gd name="connsiteY38" fmla="*/ 2634840 h 3764114"/>
              <a:gd name="connsiteX39" fmla="*/ 1589903 w 6148426"/>
              <a:gd name="connsiteY39" fmla="*/ 2577175 h 3764114"/>
              <a:gd name="connsiteX40" fmla="*/ 1614616 w 6148426"/>
              <a:gd name="connsiteY40" fmla="*/ 2560700 h 3764114"/>
              <a:gd name="connsiteX41" fmla="*/ 1631092 w 6148426"/>
              <a:gd name="connsiteY41" fmla="*/ 2535986 h 3764114"/>
              <a:gd name="connsiteX42" fmla="*/ 1655806 w 6148426"/>
              <a:gd name="connsiteY42" fmla="*/ 2527748 h 3764114"/>
              <a:gd name="connsiteX43" fmla="*/ 1705233 w 6148426"/>
              <a:gd name="connsiteY43" fmla="*/ 2494797 h 3764114"/>
              <a:gd name="connsiteX44" fmla="*/ 1729946 w 6148426"/>
              <a:gd name="connsiteY44" fmla="*/ 2478321 h 3764114"/>
              <a:gd name="connsiteX45" fmla="*/ 1746422 w 6148426"/>
              <a:gd name="connsiteY45" fmla="*/ 2453608 h 3764114"/>
              <a:gd name="connsiteX46" fmla="*/ 1795849 w 6148426"/>
              <a:gd name="connsiteY46" fmla="*/ 2437132 h 3764114"/>
              <a:gd name="connsiteX47" fmla="*/ 1869989 w 6148426"/>
              <a:gd name="connsiteY47" fmla="*/ 2387705 h 3764114"/>
              <a:gd name="connsiteX48" fmla="*/ 1894703 w 6148426"/>
              <a:gd name="connsiteY48" fmla="*/ 2371229 h 3764114"/>
              <a:gd name="connsiteX49" fmla="*/ 1919416 w 6148426"/>
              <a:gd name="connsiteY49" fmla="*/ 2362992 h 3764114"/>
              <a:gd name="connsiteX50" fmla="*/ 1968843 w 6148426"/>
              <a:gd name="connsiteY50" fmla="*/ 2330040 h 3764114"/>
              <a:gd name="connsiteX51" fmla="*/ 2042984 w 6148426"/>
              <a:gd name="connsiteY51" fmla="*/ 2305327 h 3764114"/>
              <a:gd name="connsiteX52" fmla="*/ 2067698 w 6148426"/>
              <a:gd name="connsiteY52" fmla="*/ 2297089 h 3764114"/>
              <a:gd name="connsiteX53" fmla="*/ 2108887 w 6148426"/>
              <a:gd name="connsiteY53" fmla="*/ 2288851 h 3764114"/>
              <a:gd name="connsiteX54" fmla="*/ 2133600 w 6148426"/>
              <a:gd name="connsiteY54" fmla="*/ 2272375 h 3764114"/>
              <a:gd name="connsiteX55" fmla="*/ 2183027 w 6148426"/>
              <a:gd name="connsiteY55" fmla="*/ 2255900 h 3764114"/>
              <a:gd name="connsiteX56" fmla="*/ 2199503 w 6148426"/>
              <a:gd name="connsiteY56" fmla="*/ 2231186 h 3764114"/>
              <a:gd name="connsiteX57" fmla="*/ 2248930 w 6148426"/>
              <a:gd name="connsiteY57" fmla="*/ 2198235 h 3764114"/>
              <a:gd name="connsiteX58" fmla="*/ 2290119 w 6148426"/>
              <a:gd name="connsiteY58" fmla="*/ 2165283 h 3764114"/>
              <a:gd name="connsiteX59" fmla="*/ 2314833 w 6148426"/>
              <a:gd name="connsiteY59" fmla="*/ 2140570 h 3764114"/>
              <a:gd name="connsiteX60" fmla="*/ 2364260 w 6148426"/>
              <a:gd name="connsiteY60" fmla="*/ 2107619 h 3764114"/>
              <a:gd name="connsiteX61" fmla="*/ 2388973 w 6148426"/>
              <a:gd name="connsiteY61" fmla="*/ 2091143 h 3764114"/>
              <a:gd name="connsiteX62" fmla="*/ 2430162 w 6148426"/>
              <a:gd name="connsiteY62" fmla="*/ 2058192 h 3764114"/>
              <a:gd name="connsiteX63" fmla="*/ 2454876 w 6148426"/>
              <a:gd name="connsiteY63" fmla="*/ 2041716 h 3764114"/>
              <a:gd name="connsiteX64" fmla="*/ 2504303 w 6148426"/>
              <a:gd name="connsiteY64" fmla="*/ 2025240 h 3764114"/>
              <a:gd name="connsiteX65" fmla="*/ 2529016 w 6148426"/>
              <a:gd name="connsiteY65" fmla="*/ 2017002 h 3764114"/>
              <a:gd name="connsiteX66" fmla="*/ 2553730 w 6148426"/>
              <a:gd name="connsiteY66" fmla="*/ 1992289 h 3764114"/>
              <a:gd name="connsiteX67" fmla="*/ 2586681 w 6148426"/>
              <a:gd name="connsiteY67" fmla="*/ 1984051 h 3764114"/>
              <a:gd name="connsiteX68" fmla="*/ 2644346 w 6148426"/>
              <a:gd name="connsiteY68" fmla="*/ 1959338 h 3764114"/>
              <a:gd name="connsiteX69" fmla="*/ 2702011 w 6148426"/>
              <a:gd name="connsiteY69" fmla="*/ 1942862 h 3764114"/>
              <a:gd name="connsiteX70" fmla="*/ 2726725 w 6148426"/>
              <a:gd name="connsiteY70" fmla="*/ 1926386 h 3764114"/>
              <a:gd name="connsiteX71" fmla="*/ 2792627 w 6148426"/>
              <a:gd name="connsiteY71" fmla="*/ 1901673 h 3764114"/>
              <a:gd name="connsiteX72" fmla="*/ 2850292 w 6148426"/>
              <a:gd name="connsiteY72" fmla="*/ 1868721 h 3764114"/>
              <a:gd name="connsiteX73" fmla="*/ 2875006 w 6148426"/>
              <a:gd name="connsiteY73" fmla="*/ 1860483 h 3764114"/>
              <a:gd name="connsiteX74" fmla="*/ 2924433 w 6148426"/>
              <a:gd name="connsiteY74" fmla="*/ 1827532 h 3764114"/>
              <a:gd name="connsiteX75" fmla="*/ 2949146 w 6148426"/>
              <a:gd name="connsiteY75" fmla="*/ 1811056 h 3764114"/>
              <a:gd name="connsiteX76" fmla="*/ 2973860 w 6148426"/>
              <a:gd name="connsiteY76" fmla="*/ 1802819 h 3764114"/>
              <a:gd name="connsiteX77" fmla="*/ 2998573 w 6148426"/>
              <a:gd name="connsiteY77" fmla="*/ 1786343 h 3764114"/>
              <a:gd name="connsiteX78" fmla="*/ 3023287 w 6148426"/>
              <a:gd name="connsiteY78" fmla="*/ 1778105 h 3764114"/>
              <a:gd name="connsiteX79" fmla="*/ 3072714 w 6148426"/>
              <a:gd name="connsiteY79" fmla="*/ 1745154 h 3764114"/>
              <a:gd name="connsiteX80" fmla="*/ 3097427 w 6148426"/>
              <a:gd name="connsiteY80" fmla="*/ 1728678 h 3764114"/>
              <a:gd name="connsiteX81" fmla="*/ 3155092 w 6148426"/>
              <a:gd name="connsiteY81" fmla="*/ 1703965 h 3764114"/>
              <a:gd name="connsiteX82" fmla="*/ 3179806 w 6148426"/>
              <a:gd name="connsiteY82" fmla="*/ 1687489 h 3764114"/>
              <a:gd name="connsiteX83" fmla="*/ 3204519 w 6148426"/>
              <a:gd name="connsiteY83" fmla="*/ 1679251 h 3764114"/>
              <a:gd name="connsiteX84" fmla="*/ 3253946 w 6148426"/>
              <a:gd name="connsiteY84" fmla="*/ 1646300 h 3764114"/>
              <a:gd name="connsiteX85" fmla="*/ 3278660 w 6148426"/>
              <a:gd name="connsiteY85" fmla="*/ 1629824 h 3764114"/>
              <a:gd name="connsiteX86" fmla="*/ 3328087 w 6148426"/>
              <a:gd name="connsiteY86" fmla="*/ 1605111 h 3764114"/>
              <a:gd name="connsiteX87" fmla="*/ 3369276 w 6148426"/>
              <a:gd name="connsiteY87" fmla="*/ 1572159 h 3764114"/>
              <a:gd name="connsiteX88" fmla="*/ 3418703 w 6148426"/>
              <a:gd name="connsiteY88" fmla="*/ 1539208 h 3764114"/>
              <a:gd name="connsiteX89" fmla="*/ 3443416 w 6148426"/>
              <a:gd name="connsiteY89" fmla="*/ 1522732 h 3764114"/>
              <a:gd name="connsiteX90" fmla="*/ 3468130 w 6148426"/>
              <a:gd name="connsiteY90" fmla="*/ 1514494 h 3764114"/>
              <a:gd name="connsiteX91" fmla="*/ 3517557 w 6148426"/>
              <a:gd name="connsiteY91" fmla="*/ 1481543 h 3764114"/>
              <a:gd name="connsiteX92" fmla="*/ 3591698 w 6148426"/>
              <a:gd name="connsiteY92" fmla="*/ 1440354 h 3764114"/>
              <a:gd name="connsiteX93" fmla="*/ 3641125 w 6148426"/>
              <a:gd name="connsiteY93" fmla="*/ 1407402 h 3764114"/>
              <a:gd name="connsiteX94" fmla="*/ 3707027 w 6148426"/>
              <a:gd name="connsiteY94" fmla="*/ 1374451 h 3764114"/>
              <a:gd name="connsiteX95" fmla="*/ 3781168 w 6148426"/>
              <a:gd name="connsiteY95" fmla="*/ 1333262 h 3764114"/>
              <a:gd name="connsiteX96" fmla="*/ 3805881 w 6148426"/>
              <a:gd name="connsiteY96" fmla="*/ 1316786 h 3764114"/>
              <a:gd name="connsiteX97" fmla="*/ 3855308 w 6148426"/>
              <a:gd name="connsiteY97" fmla="*/ 1300311 h 3764114"/>
              <a:gd name="connsiteX98" fmla="*/ 3871784 w 6148426"/>
              <a:gd name="connsiteY98" fmla="*/ 1275597 h 3764114"/>
              <a:gd name="connsiteX99" fmla="*/ 3904735 w 6148426"/>
              <a:gd name="connsiteY99" fmla="*/ 1267359 h 3764114"/>
              <a:gd name="connsiteX100" fmla="*/ 3954162 w 6148426"/>
              <a:gd name="connsiteY100" fmla="*/ 1250883 h 3764114"/>
              <a:gd name="connsiteX101" fmla="*/ 3978876 w 6148426"/>
              <a:gd name="connsiteY101" fmla="*/ 1242646 h 3764114"/>
              <a:gd name="connsiteX102" fmla="*/ 4003589 w 6148426"/>
              <a:gd name="connsiteY102" fmla="*/ 1234408 h 3764114"/>
              <a:gd name="connsiteX103" fmla="*/ 4077730 w 6148426"/>
              <a:gd name="connsiteY103" fmla="*/ 1201456 h 3764114"/>
              <a:gd name="connsiteX104" fmla="*/ 4102443 w 6148426"/>
              <a:gd name="connsiteY104" fmla="*/ 1193219 h 3764114"/>
              <a:gd name="connsiteX105" fmla="*/ 4127157 w 6148426"/>
              <a:gd name="connsiteY105" fmla="*/ 1176743 h 3764114"/>
              <a:gd name="connsiteX106" fmla="*/ 4176584 w 6148426"/>
              <a:gd name="connsiteY106" fmla="*/ 1160267 h 3764114"/>
              <a:gd name="connsiteX107" fmla="*/ 4201298 w 6148426"/>
              <a:gd name="connsiteY107" fmla="*/ 1143792 h 3764114"/>
              <a:gd name="connsiteX108" fmla="*/ 4226011 w 6148426"/>
              <a:gd name="connsiteY108" fmla="*/ 1135554 h 3764114"/>
              <a:gd name="connsiteX109" fmla="*/ 4267200 w 6148426"/>
              <a:gd name="connsiteY109" fmla="*/ 1119078 h 3764114"/>
              <a:gd name="connsiteX110" fmla="*/ 4316627 w 6148426"/>
              <a:gd name="connsiteY110" fmla="*/ 1094365 h 3764114"/>
              <a:gd name="connsiteX111" fmla="*/ 4366054 w 6148426"/>
              <a:gd name="connsiteY111" fmla="*/ 1061413 h 3764114"/>
              <a:gd name="connsiteX112" fmla="*/ 4390768 w 6148426"/>
              <a:gd name="connsiteY112" fmla="*/ 1053175 h 3764114"/>
              <a:gd name="connsiteX113" fmla="*/ 4440195 w 6148426"/>
              <a:gd name="connsiteY113" fmla="*/ 1020224 h 3764114"/>
              <a:gd name="connsiteX114" fmla="*/ 4464908 w 6148426"/>
              <a:gd name="connsiteY114" fmla="*/ 1003748 h 3764114"/>
              <a:gd name="connsiteX115" fmla="*/ 4506098 w 6148426"/>
              <a:gd name="connsiteY115" fmla="*/ 962559 h 3764114"/>
              <a:gd name="connsiteX116" fmla="*/ 4547287 w 6148426"/>
              <a:gd name="connsiteY116" fmla="*/ 921370 h 3764114"/>
              <a:gd name="connsiteX117" fmla="*/ 4604952 w 6148426"/>
              <a:gd name="connsiteY117" fmla="*/ 863705 h 3764114"/>
              <a:gd name="connsiteX118" fmla="*/ 4662616 w 6148426"/>
              <a:gd name="connsiteY118" fmla="*/ 814278 h 3764114"/>
              <a:gd name="connsiteX119" fmla="*/ 4687330 w 6148426"/>
              <a:gd name="connsiteY119" fmla="*/ 806040 h 3764114"/>
              <a:gd name="connsiteX120" fmla="*/ 4703806 w 6148426"/>
              <a:gd name="connsiteY120" fmla="*/ 781327 h 3764114"/>
              <a:gd name="connsiteX121" fmla="*/ 4753233 w 6148426"/>
              <a:gd name="connsiteY121" fmla="*/ 764851 h 3764114"/>
              <a:gd name="connsiteX122" fmla="*/ 4777946 w 6148426"/>
              <a:gd name="connsiteY122" fmla="*/ 756613 h 3764114"/>
              <a:gd name="connsiteX123" fmla="*/ 4802660 w 6148426"/>
              <a:gd name="connsiteY123" fmla="*/ 748375 h 3764114"/>
              <a:gd name="connsiteX124" fmla="*/ 4852087 w 6148426"/>
              <a:gd name="connsiteY124" fmla="*/ 723662 h 3764114"/>
              <a:gd name="connsiteX125" fmla="*/ 4934465 w 6148426"/>
              <a:gd name="connsiteY125" fmla="*/ 690711 h 3764114"/>
              <a:gd name="connsiteX126" fmla="*/ 4983892 w 6148426"/>
              <a:gd name="connsiteY126" fmla="*/ 674235 h 3764114"/>
              <a:gd name="connsiteX127" fmla="*/ 5049795 w 6148426"/>
              <a:gd name="connsiteY127" fmla="*/ 633046 h 3764114"/>
              <a:gd name="connsiteX128" fmla="*/ 5090984 w 6148426"/>
              <a:gd name="connsiteY128" fmla="*/ 624808 h 3764114"/>
              <a:gd name="connsiteX129" fmla="*/ 5148649 w 6148426"/>
              <a:gd name="connsiteY129" fmla="*/ 591856 h 3764114"/>
              <a:gd name="connsiteX130" fmla="*/ 5181600 w 6148426"/>
              <a:gd name="connsiteY130" fmla="*/ 575381 h 3764114"/>
              <a:gd name="connsiteX131" fmla="*/ 5222789 w 6148426"/>
              <a:gd name="connsiteY131" fmla="*/ 550667 h 3764114"/>
              <a:gd name="connsiteX132" fmla="*/ 5247503 w 6148426"/>
              <a:gd name="connsiteY132" fmla="*/ 542429 h 3764114"/>
              <a:gd name="connsiteX133" fmla="*/ 5313406 w 6148426"/>
              <a:gd name="connsiteY133" fmla="*/ 501240 h 3764114"/>
              <a:gd name="connsiteX134" fmla="*/ 5338119 w 6148426"/>
              <a:gd name="connsiteY134" fmla="*/ 484765 h 3764114"/>
              <a:gd name="connsiteX135" fmla="*/ 5387546 w 6148426"/>
              <a:gd name="connsiteY135" fmla="*/ 468289 h 3764114"/>
              <a:gd name="connsiteX136" fmla="*/ 5469925 w 6148426"/>
              <a:gd name="connsiteY136" fmla="*/ 418862 h 3764114"/>
              <a:gd name="connsiteX137" fmla="*/ 5494638 w 6148426"/>
              <a:gd name="connsiteY137" fmla="*/ 410624 h 3764114"/>
              <a:gd name="connsiteX138" fmla="*/ 6004961 w 6148426"/>
              <a:gd name="connsiteY138" fmla="*/ 45232 h 3764114"/>
              <a:gd name="connsiteX139" fmla="*/ 6143594 w 6148426"/>
              <a:gd name="connsiteY139" fmla="*/ 1759 h 3764114"/>
              <a:gd name="connsiteX140" fmla="*/ 6056128 w 6148426"/>
              <a:gd name="connsiteY140" fmla="*/ 108348 h 3764114"/>
              <a:gd name="connsiteX141" fmla="*/ 5511114 w 6148426"/>
              <a:gd name="connsiteY141" fmla="*/ 484765 h 3764114"/>
              <a:gd name="connsiteX142" fmla="*/ 5461687 w 6148426"/>
              <a:gd name="connsiteY142" fmla="*/ 517716 h 3764114"/>
              <a:gd name="connsiteX143" fmla="*/ 5420498 w 6148426"/>
              <a:gd name="connsiteY143" fmla="*/ 558905 h 3764114"/>
              <a:gd name="connsiteX144" fmla="*/ 5404022 w 6148426"/>
              <a:gd name="connsiteY144" fmla="*/ 583619 h 3764114"/>
              <a:gd name="connsiteX145" fmla="*/ 5338119 w 6148426"/>
              <a:gd name="connsiteY145" fmla="*/ 608332 h 3764114"/>
              <a:gd name="connsiteX146" fmla="*/ 5272216 w 6148426"/>
              <a:gd name="connsiteY146" fmla="*/ 649521 h 3764114"/>
              <a:gd name="connsiteX147" fmla="*/ 5231027 w 6148426"/>
              <a:gd name="connsiteY147" fmla="*/ 665997 h 3764114"/>
              <a:gd name="connsiteX148" fmla="*/ 5198076 w 6148426"/>
              <a:gd name="connsiteY148" fmla="*/ 690711 h 3764114"/>
              <a:gd name="connsiteX149" fmla="*/ 5173362 w 6148426"/>
              <a:gd name="connsiteY149" fmla="*/ 707186 h 3764114"/>
              <a:gd name="connsiteX150" fmla="*/ 5115698 w 6148426"/>
              <a:gd name="connsiteY150" fmla="*/ 731900 h 3764114"/>
              <a:gd name="connsiteX151" fmla="*/ 5074508 w 6148426"/>
              <a:gd name="connsiteY151" fmla="*/ 756613 h 3764114"/>
              <a:gd name="connsiteX152" fmla="*/ 5008606 w 6148426"/>
              <a:gd name="connsiteY152" fmla="*/ 781327 h 3764114"/>
              <a:gd name="connsiteX153" fmla="*/ 4975654 w 6148426"/>
              <a:gd name="connsiteY153" fmla="*/ 806040 h 3764114"/>
              <a:gd name="connsiteX154" fmla="*/ 4926227 w 6148426"/>
              <a:gd name="connsiteY154" fmla="*/ 822516 h 3764114"/>
              <a:gd name="connsiteX155" fmla="*/ 4901514 w 6148426"/>
              <a:gd name="connsiteY155" fmla="*/ 830754 h 3764114"/>
              <a:gd name="connsiteX156" fmla="*/ 4819135 w 6148426"/>
              <a:gd name="connsiteY156" fmla="*/ 863705 h 3764114"/>
              <a:gd name="connsiteX157" fmla="*/ 4777946 w 6148426"/>
              <a:gd name="connsiteY157" fmla="*/ 880181 h 3764114"/>
              <a:gd name="connsiteX158" fmla="*/ 4728519 w 6148426"/>
              <a:gd name="connsiteY158" fmla="*/ 904894 h 3764114"/>
              <a:gd name="connsiteX159" fmla="*/ 4670854 w 6148426"/>
              <a:gd name="connsiteY159" fmla="*/ 946083 h 3764114"/>
              <a:gd name="connsiteX160" fmla="*/ 4613189 w 6148426"/>
              <a:gd name="connsiteY160" fmla="*/ 970797 h 3764114"/>
              <a:gd name="connsiteX161" fmla="*/ 4522573 w 6148426"/>
              <a:gd name="connsiteY161" fmla="*/ 1036700 h 3764114"/>
              <a:gd name="connsiteX162" fmla="*/ 4456670 w 6148426"/>
              <a:gd name="connsiteY162" fmla="*/ 1069651 h 3764114"/>
              <a:gd name="connsiteX163" fmla="*/ 4399006 w 6148426"/>
              <a:gd name="connsiteY163" fmla="*/ 1110840 h 3764114"/>
              <a:gd name="connsiteX164" fmla="*/ 4308389 w 6148426"/>
              <a:gd name="connsiteY164" fmla="*/ 1152029 h 3764114"/>
              <a:gd name="connsiteX165" fmla="*/ 4250725 w 6148426"/>
              <a:gd name="connsiteY165" fmla="*/ 1193219 h 3764114"/>
              <a:gd name="connsiteX166" fmla="*/ 4226011 w 6148426"/>
              <a:gd name="connsiteY166" fmla="*/ 1209694 h 3764114"/>
              <a:gd name="connsiteX167" fmla="*/ 4201298 w 6148426"/>
              <a:gd name="connsiteY167" fmla="*/ 1234408 h 3764114"/>
              <a:gd name="connsiteX168" fmla="*/ 4151870 w 6148426"/>
              <a:gd name="connsiteY168" fmla="*/ 1259121 h 3764114"/>
              <a:gd name="connsiteX169" fmla="*/ 4094206 w 6148426"/>
              <a:gd name="connsiteY169" fmla="*/ 1292073 h 3764114"/>
              <a:gd name="connsiteX170" fmla="*/ 4011827 w 6148426"/>
              <a:gd name="connsiteY170" fmla="*/ 1333262 h 3764114"/>
              <a:gd name="connsiteX171" fmla="*/ 3978876 w 6148426"/>
              <a:gd name="connsiteY171" fmla="*/ 1349738 h 3764114"/>
              <a:gd name="connsiteX172" fmla="*/ 3921211 w 6148426"/>
              <a:gd name="connsiteY172" fmla="*/ 1382689 h 3764114"/>
              <a:gd name="connsiteX173" fmla="*/ 3838833 w 6148426"/>
              <a:gd name="connsiteY173" fmla="*/ 1423878 h 3764114"/>
              <a:gd name="connsiteX174" fmla="*/ 3781168 w 6148426"/>
              <a:gd name="connsiteY174" fmla="*/ 1456829 h 3764114"/>
              <a:gd name="connsiteX175" fmla="*/ 3739979 w 6148426"/>
              <a:gd name="connsiteY175" fmla="*/ 1498019 h 3764114"/>
              <a:gd name="connsiteX176" fmla="*/ 3682314 w 6148426"/>
              <a:gd name="connsiteY176" fmla="*/ 1530970 h 3764114"/>
              <a:gd name="connsiteX177" fmla="*/ 3624649 w 6148426"/>
              <a:gd name="connsiteY177" fmla="*/ 1588635 h 3764114"/>
              <a:gd name="connsiteX178" fmla="*/ 3599935 w 6148426"/>
              <a:gd name="connsiteY178" fmla="*/ 1613348 h 3764114"/>
              <a:gd name="connsiteX179" fmla="*/ 3550508 w 6148426"/>
              <a:gd name="connsiteY179" fmla="*/ 1654538 h 3764114"/>
              <a:gd name="connsiteX180" fmla="*/ 3492843 w 6148426"/>
              <a:gd name="connsiteY180" fmla="*/ 1695727 h 3764114"/>
              <a:gd name="connsiteX181" fmla="*/ 3426941 w 6148426"/>
              <a:gd name="connsiteY181" fmla="*/ 1753392 h 3764114"/>
              <a:gd name="connsiteX182" fmla="*/ 3352800 w 6148426"/>
              <a:gd name="connsiteY182" fmla="*/ 1811056 h 3764114"/>
              <a:gd name="connsiteX183" fmla="*/ 3295135 w 6148426"/>
              <a:gd name="connsiteY183" fmla="*/ 1852246 h 3764114"/>
              <a:gd name="connsiteX184" fmla="*/ 3270422 w 6148426"/>
              <a:gd name="connsiteY184" fmla="*/ 1876959 h 3764114"/>
              <a:gd name="connsiteX185" fmla="*/ 3237470 w 6148426"/>
              <a:gd name="connsiteY185" fmla="*/ 1893435 h 3764114"/>
              <a:gd name="connsiteX186" fmla="*/ 3212757 w 6148426"/>
              <a:gd name="connsiteY186" fmla="*/ 1918148 h 3764114"/>
              <a:gd name="connsiteX187" fmla="*/ 3163330 w 6148426"/>
              <a:gd name="connsiteY187" fmla="*/ 1942862 h 3764114"/>
              <a:gd name="connsiteX188" fmla="*/ 3138616 w 6148426"/>
              <a:gd name="connsiteY188" fmla="*/ 1959338 h 3764114"/>
              <a:gd name="connsiteX189" fmla="*/ 3072714 w 6148426"/>
              <a:gd name="connsiteY189" fmla="*/ 2008765 h 3764114"/>
              <a:gd name="connsiteX190" fmla="*/ 3023287 w 6148426"/>
              <a:gd name="connsiteY190" fmla="*/ 2041716 h 3764114"/>
              <a:gd name="connsiteX191" fmla="*/ 2998573 w 6148426"/>
              <a:gd name="connsiteY191" fmla="*/ 2058192 h 3764114"/>
              <a:gd name="connsiteX192" fmla="*/ 2982098 w 6148426"/>
              <a:gd name="connsiteY192" fmla="*/ 2082905 h 3764114"/>
              <a:gd name="connsiteX193" fmla="*/ 2932670 w 6148426"/>
              <a:gd name="connsiteY193" fmla="*/ 2115856 h 3764114"/>
              <a:gd name="connsiteX194" fmla="*/ 2907957 w 6148426"/>
              <a:gd name="connsiteY194" fmla="*/ 2132332 h 3764114"/>
              <a:gd name="connsiteX195" fmla="*/ 2858530 w 6148426"/>
              <a:gd name="connsiteY195" fmla="*/ 2165283 h 3764114"/>
              <a:gd name="connsiteX196" fmla="*/ 2833816 w 6148426"/>
              <a:gd name="connsiteY196" fmla="*/ 2181759 h 3764114"/>
              <a:gd name="connsiteX197" fmla="*/ 2800865 w 6148426"/>
              <a:gd name="connsiteY197" fmla="*/ 2206473 h 3764114"/>
              <a:gd name="connsiteX198" fmla="*/ 2767914 w 6148426"/>
              <a:gd name="connsiteY198" fmla="*/ 2222948 h 3764114"/>
              <a:gd name="connsiteX199" fmla="*/ 2718487 w 6148426"/>
              <a:gd name="connsiteY199" fmla="*/ 2247662 h 3764114"/>
              <a:gd name="connsiteX200" fmla="*/ 2594919 w 6148426"/>
              <a:gd name="connsiteY200" fmla="*/ 2330040 h 3764114"/>
              <a:gd name="connsiteX201" fmla="*/ 2529016 w 6148426"/>
              <a:gd name="connsiteY201" fmla="*/ 2362992 h 3764114"/>
              <a:gd name="connsiteX202" fmla="*/ 2504303 w 6148426"/>
              <a:gd name="connsiteY202" fmla="*/ 2387705 h 3764114"/>
              <a:gd name="connsiteX203" fmla="*/ 2471352 w 6148426"/>
              <a:gd name="connsiteY203" fmla="*/ 2404181 h 3764114"/>
              <a:gd name="connsiteX204" fmla="*/ 2430162 w 6148426"/>
              <a:gd name="connsiteY204" fmla="*/ 2428894 h 3764114"/>
              <a:gd name="connsiteX205" fmla="*/ 2380735 w 6148426"/>
              <a:gd name="connsiteY205" fmla="*/ 2445370 h 3764114"/>
              <a:gd name="connsiteX206" fmla="*/ 2323070 w 6148426"/>
              <a:gd name="connsiteY206" fmla="*/ 2478321 h 3764114"/>
              <a:gd name="connsiteX207" fmla="*/ 2281881 w 6148426"/>
              <a:gd name="connsiteY207" fmla="*/ 2503035 h 3764114"/>
              <a:gd name="connsiteX208" fmla="*/ 2257168 w 6148426"/>
              <a:gd name="connsiteY208" fmla="*/ 2519511 h 3764114"/>
              <a:gd name="connsiteX209" fmla="*/ 2232454 w 6148426"/>
              <a:gd name="connsiteY209" fmla="*/ 2527748 h 3764114"/>
              <a:gd name="connsiteX210" fmla="*/ 2207741 w 6148426"/>
              <a:gd name="connsiteY210" fmla="*/ 2552462 h 3764114"/>
              <a:gd name="connsiteX211" fmla="*/ 2174789 w 6148426"/>
              <a:gd name="connsiteY211" fmla="*/ 2560700 h 3764114"/>
              <a:gd name="connsiteX212" fmla="*/ 2133600 w 6148426"/>
              <a:gd name="connsiteY212" fmla="*/ 2577175 h 3764114"/>
              <a:gd name="connsiteX213" fmla="*/ 2100649 w 6148426"/>
              <a:gd name="connsiteY213" fmla="*/ 2601889 h 3764114"/>
              <a:gd name="connsiteX214" fmla="*/ 2067698 w 6148426"/>
              <a:gd name="connsiteY214" fmla="*/ 2618365 h 3764114"/>
              <a:gd name="connsiteX215" fmla="*/ 2042984 w 6148426"/>
              <a:gd name="connsiteY215" fmla="*/ 2634840 h 3764114"/>
              <a:gd name="connsiteX216" fmla="*/ 1977081 w 6148426"/>
              <a:gd name="connsiteY216" fmla="*/ 2667792 h 3764114"/>
              <a:gd name="connsiteX217" fmla="*/ 1935892 w 6148426"/>
              <a:gd name="connsiteY217" fmla="*/ 2684267 h 3764114"/>
              <a:gd name="connsiteX218" fmla="*/ 1911179 w 6148426"/>
              <a:gd name="connsiteY218" fmla="*/ 2692505 h 3764114"/>
              <a:gd name="connsiteX219" fmla="*/ 1886465 w 6148426"/>
              <a:gd name="connsiteY219" fmla="*/ 2708981 h 3764114"/>
              <a:gd name="connsiteX220" fmla="*/ 1861752 w 6148426"/>
              <a:gd name="connsiteY220" fmla="*/ 2717219 h 3764114"/>
              <a:gd name="connsiteX221" fmla="*/ 1771135 w 6148426"/>
              <a:gd name="connsiteY221" fmla="*/ 2774883 h 3764114"/>
              <a:gd name="connsiteX222" fmla="*/ 1729946 w 6148426"/>
              <a:gd name="connsiteY222" fmla="*/ 2791359 h 3764114"/>
              <a:gd name="connsiteX223" fmla="*/ 1672281 w 6148426"/>
              <a:gd name="connsiteY223" fmla="*/ 2832548 h 3764114"/>
              <a:gd name="connsiteX224" fmla="*/ 1606379 w 6148426"/>
              <a:gd name="connsiteY224" fmla="*/ 2849024 h 3764114"/>
              <a:gd name="connsiteX225" fmla="*/ 1548714 w 6148426"/>
              <a:gd name="connsiteY225" fmla="*/ 2898451 h 3764114"/>
              <a:gd name="connsiteX226" fmla="*/ 1524000 w 6148426"/>
              <a:gd name="connsiteY226" fmla="*/ 2914927 h 3764114"/>
              <a:gd name="connsiteX227" fmla="*/ 1499287 w 6148426"/>
              <a:gd name="connsiteY227" fmla="*/ 2923165 h 3764114"/>
              <a:gd name="connsiteX228" fmla="*/ 1408670 w 6148426"/>
              <a:gd name="connsiteY228" fmla="*/ 2972592 h 3764114"/>
              <a:gd name="connsiteX229" fmla="*/ 1408670 w 6148426"/>
              <a:gd name="connsiteY229" fmla="*/ 2972592 h 3764114"/>
              <a:gd name="connsiteX230" fmla="*/ 1359243 w 6148426"/>
              <a:gd name="connsiteY230" fmla="*/ 2997305 h 3764114"/>
              <a:gd name="connsiteX231" fmla="*/ 1293341 w 6148426"/>
              <a:gd name="connsiteY231" fmla="*/ 3046732 h 3764114"/>
              <a:gd name="connsiteX232" fmla="*/ 1260389 w 6148426"/>
              <a:gd name="connsiteY232" fmla="*/ 3079683 h 3764114"/>
              <a:gd name="connsiteX233" fmla="*/ 1219200 w 6148426"/>
              <a:gd name="connsiteY233" fmla="*/ 3104397 h 3764114"/>
              <a:gd name="connsiteX234" fmla="*/ 1186249 w 6148426"/>
              <a:gd name="connsiteY234" fmla="*/ 3137348 h 3764114"/>
              <a:gd name="connsiteX235" fmla="*/ 1161535 w 6148426"/>
              <a:gd name="connsiteY235" fmla="*/ 3145586 h 3764114"/>
              <a:gd name="connsiteX236" fmla="*/ 1128584 w 6148426"/>
              <a:gd name="connsiteY236" fmla="*/ 3162062 h 3764114"/>
              <a:gd name="connsiteX237" fmla="*/ 1021492 w 6148426"/>
              <a:gd name="connsiteY237" fmla="*/ 3219727 h 3764114"/>
              <a:gd name="connsiteX238" fmla="*/ 972065 w 6148426"/>
              <a:gd name="connsiteY238" fmla="*/ 3260916 h 3764114"/>
              <a:gd name="connsiteX239" fmla="*/ 939114 w 6148426"/>
              <a:gd name="connsiteY239" fmla="*/ 3277392 h 3764114"/>
              <a:gd name="connsiteX240" fmla="*/ 897925 w 6148426"/>
              <a:gd name="connsiteY240" fmla="*/ 3302105 h 3764114"/>
              <a:gd name="connsiteX241" fmla="*/ 873211 w 6148426"/>
              <a:gd name="connsiteY241" fmla="*/ 3318581 h 3764114"/>
              <a:gd name="connsiteX242" fmla="*/ 840260 w 6148426"/>
              <a:gd name="connsiteY242" fmla="*/ 3343294 h 3764114"/>
              <a:gd name="connsiteX243" fmla="*/ 807308 w 6148426"/>
              <a:gd name="connsiteY243" fmla="*/ 3359770 h 3764114"/>
              <a:gd name="connsiteX244" fmla="*/ 757881 w 6148426"/>
              <a:gd name="connsiteY244" fmla="*/ 3392721 h 3764114"/>
              <a:gd name="connsiteX245" fmla="*/ 700216 w 6148426"/>
              <a:gd name="connsiteY245" fmla="*/ 3417435 h 3764114"/>
              <a:gd name="connsiteX246" fmla="*/ 667265 w 6148426"/>
              <a:gd name="connsiteY246" fmla="*/ 3442148 h 3764114"/>
              <a:gd name="connsiteX247" fmla="*/ 617838 w 6148426"/>
              <a:gd name="connsiteY247" fmla="*/ 3458624 h 3764114"/>
              <a:gd name="connsiteX248" fmla="*/ 535460 w 6148426"/>
              <a:gd name="connsiteY248" fmla="*/ 3508051 h 3764114"/>
              <a:gd name="connsiteX249" fmla="*/ 510746 w 6148426"/>
              <a:gd name="connsiteY249" fmla="*/ 3524527 h 3764114"/>
              <a:gd name="connsiteX250" fmla="*/ 477795 w 6148426"/>
              <a:gd name="connsiteY250" fmla="*/ 3532765 h 3764114"/>
              <a:gd name="connsiteX251" fmla="*/ 387179 w 6148426"/>
              <a:gd name="connsiteY251" fmla="*/ 3582192 h 3764114"/>
              <a:gd name="connsiteX252" fmla="*/ 354227 w 6148426"/>
              <a:gd name="connsiteY252" fmla="*/ 3598667 h 3764114"/>
              <a:gd name="connsiteX253" fmla="*/ 288325 w 6148426"/>
              <a:gd name="connsiteY253" fmla="*/ 3623381 h 3764114"/>
              <a:gd name="connsiteX254" fmla="*/ 197708 w 6148426"/>
              <a:gd name="connsiteY254" fmla="*/ 3664570 h 3764114"/>
              <a:gd name="connsiteX255" fmla="*/ 148281 w 6148426"/>
              <a:gd name="connsiteY255" fmla="*/ 3697521 h 3764114"/>
              <a:gd name="connsiteX256" fmla="*/ 115330 w 6148426"/>
              <a:gd name="connsiteY256" fmla="*/ 3722235 h 3764114"/>
              <a:gd name="connsiteX257" fmla="*/ 41189 w 6148426"/>
              <a:gd name="connsiteY257" fmla="*/ 3763424 h 3764114"/>
              <a:gd name="connsiteX258" fmla="*/ 8238 w 6148426"/>
              <a:gd name="connsiteY258" fmla="*/ 3763424 h 3764114"/>
              <a:gd name="connsiteX259" fmla="*/ 189470 w 6148426"/>
              <a:gd name="connsiteY259" fmla="*/ 3697521 h 3764114"/>
              <a:gd name="connsiteX260" fmla="*/ 0 w 6148426"/>
              <a:gd name="connsiteY260" fmla="*/ 3713997 h 3764114"/>
              <a:gd name="connsiteX0" fmla="*/ 0 w 6144488"/>
              <a:gd name="connsiteY0" fmla="*/ 3713997 h 3764114"/>
              <a:gd name="connsiteX1" fmla="*/ 0 w 6144488"/>
              <a:gd name="connsiteY1" fmla="*/ 3713997 h 3764114"/>
              <a:gd name="connsiteX2" fmla="*/ 74141 w 6144488"/>
              <a:gd name="connsiteY2" fmla="*/ 3697521 h 3764114"/>
              <a:gd name="connsiteX3" fmla="*/ 98854 w 6144488"/>
              <a:gd name="connsiteY3" fmla="*/ 3689283 h 3764114"/>
              <a:gd name="connsiteX4" fmla="*/ 123568 w 6144488"/>
              <a:gd name="connsiteY4" fmla="*/ 3672808 h 3764114"/>
              <a:gd name="connsiteX5" fmla="*/ 164757 w 6144488"/>
              <a:gd name="connsiteY5" fmla="*/ 3631619 h 3764114"/>
              <a:gd name="connsiteX6" fmla="*/ 205946 w 6144488"/>
              <a:gd name="connsiteY6" fmla="*/ 3590429 h 3764114"/>
              <a:gd name="connsiteX7" fmla="*/ 222422 w 6144488"/>
              <a:gd name="connsiteY7" fmla="*/ 3565716 h 3764114"/>
              <a:gd name="connsiteX8" fmla="*/ 271849 w 6144488"/>
              <a:gd name="connsiteY8" fmla="*/ 3532765 h 3764114"/>
              <a:gd name="connsiteX9" fmla="*/ 304800 w 6144488"/>
              <a:gd name="connsiteY9" fmla="*/ 3499813 h 3764114"/>
              <a:gd name="connsiteX10" fmla="*/ 313038 w 6144488"/>
              <a:gd name="connsiteY10" fmla="*/ 3475100 h 3764114"/>
              <a:gd name="connsiteX11" fmla="*/ 370703 w 6144488"/>
              <a:gd name="connsiteY11" fmla="*/ 3409197 h 3764114"/>
              <a:gd name="connsiteX12" fmla="*/ 387179 w 6144488"/>
              <a:gd name="connsiteY12" fmla="*/ 3384483 h 3764114"/>
              <a:gd name="connsiteX13" fmla="*/ 411892 w 6144488"/>
              <a:gd name="connsiteY13" fmla="*/ 3368008 h 3764114"/>
              <a:gd name="connsiteX14" fmla="*/ 494270 w 6144488"/>
              <a:gd name="connsiteY14" fmla="*/ 3343294 h 3764114"/>
              <a:gd name="connsiteX15" fmla="*/ 543698 w 6144488"/>
              <a:gd name="connsiteY15" fmla="*/ 3326819 h 3764114"/>
              <a:gd name="connsiteX16" fmla="*/ 593125 w 6144488"/>
              <a:gd name="connsiteY16" fmla="*/ 3293867 h 3764114"/>
              <a:gd name="connsiteX17" fmla="*/ 634314 w 6144488"/>
              <a:gd name="connsiteY17" fmla="*/ 3260916 h 3764114"/>
              <a:gd name="connsiteX18" fmla="*/ 700216 w 6144488"/>
              <a:gd name="connsiteY18" fmla="*/ 3203251 h 3764114"/>
              <a:gd name="connsiteX19" fmla="*/ 749643 w 6144488"/>
              <a:gd name="connsiteY19" fmla="*/ 3186775 h 3764114"/>
              <a:gd name="connsiteX20" fmla="*/ 774357 w 6144488"/>
              <a:gd name="connsiteY20" fmla="*/ 3178538 h 3764114"/>
              <a:gd name="connsiteX21" fmla="*/ 815546 w 6144488"/>
              <a:gd name="connsiteY21" fmla="*/ 3137348 h 3764114"/>
              <a:gd name="connsiteX22" fmla="*/ 856735 w 6144488"/>
              <a:gd name="connsiteY22" fmla="*/ 3087921 h 3764114"/>
              <a:gd name="connsiteX23" fmla="*/ 881449 w 6144488"/>
              <a:gd name="connsiteY23" fmla="*/ 3079683 h 3764114"/>
              <a:gd name="connsiteX24" fmla="*/ 930876 w 6144488"/>
              <a:gd name="connsiteY24" fmla="*/ 3046732 h 3764114"/>
              <a:gd name="connsiteX25" fmla="*/ 947352 w 6144488"/>
              <a:gd name="connsiteY25" fmla="*/ 3022019 h 3764114"/>
              <a:gd name="connsiteX26" fmla="*/ 1021492 w 6144488"/>
              <a:gd name="connsiteY26" fmla="*/ 2972592 h 3764114"/>
              <a:gd name="connsiteX27" fmla="*/ 1095633 w 6144488"/>
              <a:gd name="connsiteY27" fmla="*/ 2923165 h 3764114"/>
              <a:gd name="connsiteX28" fmla="*/ 1120346 w 6144488"/>
              <a:gd name="connsiteY28" fmla="*/ 2906689 h 3764114"/>
              <a:gd name="connsiteX29" fmla="*/ 1145060 w 6144488"/>
              <a:gd name="connsiteY29" fmla="*/ 2898451 h 3764114"/>
              <a:gd name="connsiteX30" fmla="*/ 1268627 w 6144488"/>
              <a:gd name="connsiteY30" fmla="*/ 2816073 h 3764114"/>
              <a:gd name="connsiteX31" fmla="*/ 1293341 w 6144488"/>
              <a:gd name="connsiteY31" fmla="*/ 2799597 h 3764114"/>
              <a:gd name="connsiteX32" fmla="*/ 1318054 w 6144488"/>
              <a:gd name="connsiteY32" fmla="*/ 2783121 h 3764114"/>
              <a:gd name="connsiteX33" fmla="*/ 1334530 w 6144488"/>
              <a:gd name="connsiteY33" fmla="*/ 2758408 h 3764114"/>
              <a:gd name="connsiteX34" fmla="*/ 1359243 w 6144488"/>
              <a:gd name="connsiteY34" fmla="*/ 2750170 h 3764114"/>
              <a:gd name="connsiteX35" fmla="*/ 1408670 w 6144488"/>
              <a:gd name="connsiteY35" fmla="*/ 2717219 h 3764114"/>
              <a:gd name="connsiteX36" fmla="*/ 1433384 w 6144488"/>
              <a:gd name="connsiteY36" fmla="*/ 2700743 h 3764114"/>
              <a:gd name="connsiteX37" fmla="*/ 1474573 w 6144488"/>
              <a:gd name="connsiteY37" fmla="*/ 2667792 h 3764114"/>
              <a:gd name="connsiteX38" fmla="*/ 1524000 w 6144488"/>
              <a:gd name="connsiteY38" fmla="*/ 2634840 h 3764114"/>
              <a:gd name="connsiteX39" fmla="*/ 1589903 w 6144488"/>
              <a:gd name="connsiteY39" fmla="*/ 2577175 h 3764114"/>
              <a:gd name="connsiteX40" fmla="*/ 1614616 w 6144488"/>
              <a:gd name="connsiteY40" fmla="*/ 2560700 h 3764114"/>
              <a:gd name="connsiteX41" fmla="*/ 1631092 w 6144488"/>
              <a:gd name="connsiteY41" fmla="*/ 2535986 h 3764114"/>
              <a:gd name="connsiteX42" fmla="*/ 1655806 w 6144488"/>
              <a:gd name="connsiteY42" fmla="*/ 2527748 h 3764114"/>
              <a:gd name="connsiteX43" fmla="*/ 1705233 w 6144488"/>
              <a:gd name="connsiteY43" fmla="*/ 2494797 h 3764114"/>
              <a:gd name="connsiteX44" fmla="*/ 1729946 w 6144488"/>
              <a:gd name="connsiteY44" fmla="*/ 2478321 h 3764114"/>
              <a:gd name="connsiteX45" fmla="*/ 1746422 w 6144488"/>
              <a:gd name="connsiteY45" fmla="*/ 2453608 h 3764114"/>
              <a:gd name="connsiteX46" fmla="*/ 1795849 w 6144488"/>
              <a:gd name="connsiteY46" fmla="*/ 2437132 h 3764114"/>
              <a:gd name="connsiteX47" fmla="*/ 1869989 w 6144488"/>
              <a:gd name="connsiteY47" fmla="*/ 2387705 h 3764114"/>
              <a:gd name="connsiteX48" fmla="*/ 1894703 w 6144488"/>
              <a:gd name="connsiteY48" fmla="*/ 2371229 h 3764114"/>
              <a:gd name="connsiteX49" fmla="*/ 1919416 w 6144488"/>
              <a:gd name="connsiteY49" fmla="*/ 2362992 h 3764114"/>
              <a:gd name="connsiteX50" fmla="*/ 1968843 w 6144488"/>
              <a:gd name="connsiteY50" fmla="*/ 2330040 h 3764114"/>
              <a:gd name="connsiteX51" fmla="*/ 2042984 w 6144488"/>
              <a:gd name="connsiteY51" fmla="*/ 2305327 h 3764114"/>
              <a:gd name="connsiteX52" fmla="*/ 2067698 w 6144488"/>
              <a:gd name="connsiteY52" fmla="*/ 2297089 h 3764114"/>
              <a:gd name="connsiteX53" fmla="*/ 2108887 w 6144488"/>
              <a:gd name="connsiteY53" fmla="*/ 2288851 h 3764114"/>
              <a:gd name="connsiteX54" fmla="*/ 2133600 w 6144488"/>
              <a:gd name="connsiteY54" fmla="*/ 2272375 h 3764114"/>
              <a:gd name="connsiteX55" fmla="*/ 2183027 w 6144488"/>
              <a:gd name="connsiteY55" fmla="*/ 2255900 h 3764114"/>
              <a:gd name="connsiteX56" fmla="*/ 2199503 w 6144488"/>
              <a:gd name="connsiteY56" fmla="*/ 2231186 h 3764114"/>
              <a:gd name="connsiteX57" fmla="*/ 2248930 w 6144488"/>
              <a:gd name="connsiteY57" fmla="*/ 2198235 h 3764114"/>
              <a:gd name="connsiteX58" fmla="*/ 2290119 w 6144488"/>
              <a:gd name="connsiteY58" fmla="*/ 2165283 h 3764114"/>
              <a:gd name="connsiteX59" fmla="*/ 2314833 w 6144488"/>
              <a:gd name="connsiteY59" fmla="*/ 2140570 h 3764114"/>
              <a:gd name="connsiteX60" fmla="*/ 2364260 w 6144488"/>
              <a:gd name="connsiteY60" fmla="*/ 2107619 h 3764114"/>
              <a:gd name="connsiteX61" fmla="*/ 2388973 w 6144488"/>
              <a:gd name="connsiteY61" fmla="*/ 2091143 h 3764114"/>
              <a:gd name="connsiteX62" fmla="*/ 2430162 w 6144488"/>
              <a:gd name="connsiteY62" fmla="*/ 2058192 h 3764114"/>
              <a:gd name="connsiteX63" fmla="*/ 2454876 w 6144488"/>
              <a:gd name="connsiteY63" fmla="*/ 2041716 h 3764114"/>
              <a:gd name="connsiteX64" fmla="*/ 2504303 w 6144488"/>
              <a:gd name="connsiteY64" fmla="*/ 2025240 h 3764114"/>
              <a:gd name="connsiteX65" fmla="*/ 2529016 w 6144488"/>
              <a:gd name="connsiteY65" fmla="*/ 2017002 h 3764114"/>
              <a:gd name="connsiteX66" fmla="*/ 2553730 w 6144488"/>
              <a:gd name="connsiteY66" fmla="*/ 1992289 h 3764114"/>
              <a:gd name="connsiteX67" fmla="*/ 2586681 w 6144488"/>
              <a:gd name="connsiteY67" fmla="*/ 1984051 h 3764114"/>
              <a:gd name="connsiteX68" fmla="*/ 2644346 w 6144488"/>
              <a:gd name="connsiteY68" fmla="*/ 1959338 h 3764114"/>
              <a:gd name="connsiteX69" fmla="*/ 2702011 w 6144488"/>
              <a:gd name="connsiteY69" fmla="*/ 1942862 h 3764114"/>
              <a:gd name="connsiteX70" fmla="*/ 2726725 w 6144488"/>
              <a:gd name="connsiteY70" fmla="*/ 1926386 h 3764114"/>
              <a:gd name="connsiteX71" fmla="*/ 2792627 w 6144488"/>
              <a:gd name="connsiteY71" fmla="*/ 1901673 h 3764114"/>
              <a:gd name="connsiteX72" fmla="*/ 2850292 w 6144488"/>
              <a:gd name="connsiteY72" fmla="*/ 1868721 h 3764114"/>
              <a:gd name="connsiteX73" fmla="*/ 2875006 w 6144488"/>
              <a:gd name="connsiteY73" fmla="*/ 1860483 h 3764114"/>
              <a:gd name="connsiteX74" fmla="*/ 2924433 w 6144488"/>
              <a:gd name="connsiteY74" fmla="*/ 1827532 h 3764114"/>
              <a:gd name="connsiteX75" fmla="*/ 2949146 w 6144488"/>
              <a:gd name="connsiteY75" fmla="*/ 1811056 h 3764114"/>
              <a:gd name="connsiteX76" fmla="*/ 2973860 w 6144488"/>
              <a:gd name="connsiteY76" fmla="*/ 1802819 h 3764114"/>
              <a:gd name="connsiteX77" fmla="*/ 2998573 w 6144488"/>
              <a:gd name="connsiteY77" fmla="*/ 1786343 h 3764114"/>
              <a:gd name="connsiteX78" fmla="*/ 3023287 w 6144488"/>
              <a:gd name="connsiteY78" fmla="*/ 1778105 h 3764114"/>
              <a:gd name="connsiteX79" fmla="*/ 3072714 w 6144488"/>
              <a:gd name="connsiteY79" fmla="*/ 1745154 h 3764114"/>
              <a:gd name="connsiteX80" fmla="*/ 3097427 w 6144488"/>
              <a:gd name="connsiteY80" fmla="*/ 1728678 h 3764114"/>
              <a:gd name="connsiteX81" fmla="*/ 3155092 w 6144488"/>
              <a:gd name="connsiteY81" fmla="*/ 1703965 h 3764114"/>
              <a:gd name="connsiteX82" fmla="*/ 3179806 w 6144488"/>
              <a:gd name="connsiteY82" fmla="*/ 1687489 h 3764114"/>
              <a:gd name="connsiteX83" fmla="*/ 3204519 w 6144488"/>
              <a:gd name="connsiteY83" fmla="*/ 1679251 h 3764114"/>
              <a:gd name="connsiteX84" fmla="*/ 3253946 w 6144488"/>
              <a:gd name="connsiteY84" fmla="*/ 1646300 h 3764114"/>
              <a:gd name="connsiteX85" fmla="*/ 3278660 w 6144488"/>
              <a:gd name="connsiteY85" fmla="*/ 1629824 h 3764114"/>
              <a:gd name="connsiteX86" fmla="*/ 3328087 w 6144488"/>
              <a:gd name="connsiteY86" fmla="*/ 1605111 h 3764114"/>
              <a:gd name="connsiteX87" fmla="*/ 3369276 w 6144488"/>
              <a:gd name="connsiteY87" fmla="*/ 1572159 h 3764114"/>
              <a:gd name="connsiteX88" fmla="*/ 3418703 w 6144488"/>
              <a:gd name="connsiteY88" fmla="*/ 1539208 h 3764114"/>
              <a:gd name="connsiteX89" fmla="*/ 3443416 w 6144488"/>
              <a:gd name="connsiteY89" fmla="*/ 1522732 h 3764114"/>
              <a:gd name="connsiteX90" fmla="*/ 3468130 w 6144488"/>
              <a:gd name="connsiteY90" fmla="*/ 1514494 h 3764114"/>
              <a:gd name="connsiteX91" fmla="*/ 3517557 w 6144488"/>
              <a:gd name="connsiteY91" fmla="*/ 1481543 h 3764114"/>
              <a:gd name="connsiteX92" fmla="*/ 3591698 w 6144488"/>
              <a:gd name="connsiteY92" fmla="*/ 1440354 h 3764114"/>
              <a:gd name="connsiteX93" fmla="*/ 3641125 w 6144488"/>
              <a:gd name="connsiteY93" fmla="*/ 1407402 h 3764114"/>
              <a:gd name="connsiteX94" fmla="*/ 3707027 w 6144488"/>
              <a:gd name="connsiteY94" fmla="*/ 1374451 h 3764114"/>
              <a:gd name="connsiteX95" fmla="*/ 3781168 w 6144488"/>
              <a:gd name="connsiteY95" fmla="*/ 1333262 h 3764114"/>
              <a:gd name="connsiteX96" fmla="*/ 3805881 w 6144488"/>
              <a:gd name="connsiteY96" fmla="*/ 1316786 h 3764114"/>
              <a:gd name="connsiteX97" fmla="*/ 3855308 w 6144488"/>
              <a:gd name="connsiteY97" fmla="*/ 1300311 h 3764114"/>
              <a:gd name="connsiteX98" fmla="*/ 3871784 w 6144488"/>
              <a:gd name="connsiteY98" fmla="*/ 1275597 h 3764114"/>
              <a:gd name="connsiteX99" fmla="*/ 3904735 w 6144488"/>
              <a:gd name="connsiteY99" fmla="*/ 1267359 h 3764114"/>
              <a:gd name="connsiteX100" fmla="*/ 3954162 w 6144488"/>
              <a:gd name="connsiteY100" fmla="*/ 1250883 h 3764114"/>
              <a:gd name="connsiteX101" fmla="*/ 3978876 w 6144488"/>
              <a:gd name="connsiteY101" fmla="*/ 1242646 h 3764114"/>
              <a:gd name="connsiteX102" fmla="*/ 4003589 w 6144488"/>
              <a:gd name="connsiteY102" fmla="*/ 1234408 h 3764114"/>
              <a:gd name="connsiteX103" fmla="*/ 4077730 w 6144488"/>
              <a:gd name="connsiteY103" fmla="*/ 1201456 h 3764114"/>
              <a:gd name="connsiteX104" fmla="*/ 4102443 w 6144488"/>
              <a:gd name="connsiteY104" fmla="*/ 1193219 h 3764114"/>
              <a:gd name="connsiteX105" fmla="*/ 4127157 w 6144488"/>
              <a:gd name="connsiteY105" fmla="*/ 1176743 h 3764114"/>
              <a:gd name="connsiteX106" fmla="*/ 4176584 w 6144488"/>
              <a:gd name="connsiteY106" fmla="*/ 1160267 h 3764114"/>
              <a:gd name="connsiteX107" fmla="*/ 4201298 w 6144488"/>
              <a:gd name="connsiteY107" fmla="*/ 1143792 h 3764114"/>
              <a:gd name="connsiteX108" fmla="*/ 4226011 w 6144488"/>
              <a:gd name="connsiteY108" fmla="*/ 1135554 h 3764114"/>
              <a:gd name="connsiteX109" fmla="*/ 4267200 w 6144488"/>
              <a:gd name="connsiteY109" fmla="*/ 1119078 h 3764114"/>
              <a:gd name="connsiteX110" fmla="*/ 4316627 w 6144488"/>
              <a:gd name="connsiteY110" fmla="*/ 1094365 h 3764114"/>
              <a:gd name="connsiteX111" fmla="*/ 4366054 w 6144488"/>
              <a:gd name="connsiteY111" fmla="*/ 1061413 h 3764114"/>
              <a:gd name="connsiteX112" fmla="*/ 4390768 w 6144488"/>
              <a:gd name="connsiteY112" fmla="*/ 1053175 h 3764114"/>
              <a:gd name="connsiteX113" fmla="*/ 4440195 w 6144488"/>
              <a:gd name="connsiteY113" fmla="*/ 1020224 h 3764114"/>
              <a:gd name="connsiteX114" fmla="*/ 4464908 w 6144488"/>
              <a:gd name="connsiteY114" fmla="*/ 1003748 h 3764114"/>
              <a:gd name="connsiteX115" fmla="*/ 4506098 w 6144488"/>
              <a:gd name="connsiteY115" fmla="*/ 962559 h 3764114"/>
              <a:gd name="connsiteX116" fmla="*/ 4547287 w 6144488"/>
              <a:gd name="connsiteY116" fmla="*/ 921370 h 3764114"/>
              <a:gd name="connsiteX117" fmla="*/ 4604952 w 6144488"/>
              <a:gd name="connsiteY117" fmla="*/ 863705 h 3764114"/>
              <a:gd name="connsiteX118" fmla="*/ 4662616 w 6144488"/>
              <a:gd name="connsiteY118" fmla="*/ 814278 h 3764114"/>
              <a:gd name="connsiteX119" fmla="*/ 4687330 w 6144488"/>
              <a:gd name="connsiteY119" fmla="*/ 806040 h 3764114"/>
              <a:gd name="connsiteX120" fmla="*/ 4703806 w 6144488"/>
              <a:gd name="connsiteY120" fmla="*/ 781327 h 3764114"/>
              <a:gd name="connsiteX121" fmla="*/ 4753233 w 6144488"/>
              <a:gd name="connsiteY121" fmla="*/ 764851 h 3764114"/>
              <a:gd name="connsiteX122" fmla="*/ 4777946 w 6144488"/>
              <a:gd name="connsiteY122" fmla="*/ 756613 h 3764114"/>
              <a:gd name="connsiteX123" fmla="*/ 4802660 w 6144488"/>
              <a:gd name="connsiteY123" fmla="*/ 748375 h 3764114"/>
              <a:gd name="connsiteX124" fmla="*/ 4852087 w 6144488"/>
              <a:gd name="connsiteY124" fmla="*/ 723662 h 3764114"/>
              <a:gd name="connsiteX125" fmla="*/ 4934465 w 6144488"/>
              <a:gd name="connsiteY125" fmla="*/ 690711 h 3764114"/>
              <a:gd name="connsiteX126" fmla="*/ 4983892 w 6144488"/>
              <a:gd name="connsiteY126" fmla="*/ 674235 h 3764114"/>
              <a:gd name="connsiteX127" fmla="*/ 5049795 w 6144488"/>
              <a:gd name="connsiteY127" fmla="*/ 633046 h 3764114"/>
              <a:gd name="connsiteX128" fmla="*/ 5090984 w 6144488"/>
              <a:gd name="connsiteY128" fmla="*/ 624808 h 3764114"/>
              <a:gd name="connsiteX129" fmla="*/ 5148649 w 6144488"/>
              <a:gd name="connsiteY129" fmla="*/ 591856 h 3764114"/>
              <a:gd name="connsiteX130" fmla="*/ 5181600 w 6144488"/>
              <a:gd name="connsiteY130" fmla="*/ 575381 h 3764114"/>
              <a:gd name="connsiteX131" fmla="*/ 5222789 w 6144488"/>
              <a:gd name="connsiteY131" fmla="*/ 550667 h 3764114"/>
              <a:gd name="connsiteX132" fmla="*/ 5247503 w 6144488"/>
              <a:gd name="connsiteY132" fmla="*/ 542429 h 3764114"/>
              <a:gd name="connsiteX133" fmla="*/ 5313406 w 6144488"/>
              <a:gd name="connsiteY133" fmla="*/ 501240 h 3764114"/>
              <a:gd name="connsiteX134" fmla="*/ 5338119 w 6144488"/>
              <a:gd name="connsiteY134" fmla="*/ 484765 h 3764114"/>
              <a:gd name="connsiteX135" fmla="*/ 5387546 w 6144488"/>
              <a:gd name="connsiteY135" fmla="*/ 468289 h 3764114"/>
              <a:gd name="connsiteX136" fmla="*/ 5469925 w 6144488"/>
              <a:gd name="connsiteY136" fmla="*/ 418862 h 3764114"/>
              <a:gd name="connsiteX137" fmla="*/ 5494638 w 6144488"/>
              <a:gd name="connsiteY137" fmla="*/ 410624 h 3764114"/>
              <a:gd name="connsiteX138" fmla="*/ 6004961 w 6144488"/>
              <a:gd name="connsiteY138" fmla="*/ 45232 h 3764114"/>
              <a:gd name="connsiteX139" fmla="*/ 6143594 w 6144488"/>
              <a:gd name="connsiteY139" fmla="*/ 1759 h 3764114"/>
              <a:gd name="connsiteX140" fmla="*/ 6056128 w 6144488"/>
              <a:gd name="connsiteY140" fmla="*/ 108348 h 3764114"/>
              <a:gd name="connsiteX141" fmla="*/ 5892717 w 6144488"/>
              <a:gd name="connsiteY141" fmla="*/ 250421 h 3764114"/>
              <a:gd name="connsiteX142" fmla="*/ 5461687 w 6144488"/>
              <a:gd name="connsiteY142" fmla="*/ 517716 h 3764114"/>
              <a:gd name="connsiteX143" fmla="*/ 5420498 w 6144488"/>
              <a:gd name="connsiteY143" fmla="*/ 558905 h 3764114"/>
              <a:gd name="connsiteX144" fmla="*/ 5404022 w 6144488"/>
              <a:gd name="connsiteY144" fmla="*/ 583619 h 3764114"/>
              <a:gd name="connsiteX145" fmla="*/ 5338119 w 6144488"/>
              <a:gd name="connsiteY145" fmla="*/ 608332 h 3764114"/>
              <a:gd name="connsiteX146" fmla="*/ 5272216 w 6144488"/>
              <a:gd name="connsiteY146" fmla="*/ 649521 h 3764114"/>
              <a:gd name="connsiteX147" fmla="*/ 5231027 w 6144488"/>
              <a:gd name="connsiteY147" fmla="*/ 665997 h 3764114"/>
              <a:gd name="connsiteX148" fmla="*/ 5198076 w 6144488"/>
              <a:gd name="connsiteY148" fmla="*/ 690711 h 3764114"/>
              <a:gd name="connsiteX149" fmla="*/ 5173362 w 6144488"/>
              <a:gd name="connsiteY149" fmla="*/ 707186 h 3764114"/>
              <a:gd name="connsiteX150" fmla="*/ 5115698 w 6144488"/>
              <a:gd name="connsiteY150" fmla="*/ 731900 h 3764114"/>
              <a:gd name="connsiteX151" fmla="*/ 5074508 w 6144488"/>
              <a:gd name="connsiteY151" fmla="*/ 756613 h 3764114"/>
              <a:gd name="connsiteX152" fmla="*/ 5008606 w 6144488"/>
              <a:gd name="connsiteY152" fmla="*/ 781327 h 3764114"/>
              <a:gd name="connsiteX153" fmla="*/ 4975654 w 6144488"/>
              <a:gd name="connsiteY153" fmla="*/ 806040 h 3764114"/>
              <a:gd name="connsiteX154" fmla="*/ 4926227 w 6144488"/>
              <a:gd name="connsiteY154" fmla="*/ 822516 h 3764114"/>
              <a:gd name="connsiteX155" fmla="*/ 4901514 w 6144488"/>
              <a:gd name="connsiteY155" fmla="*/ 830754 h 3764114"/>
              <a:gd name="connsiteX156" fmla="*/ 4819135 w 6144488"/>
              <a:gd name="connsiteY156" fmla="*/ 863705 h 3764114"/>
              <a:gd name="connsiteX157" fmla="*/ 4777946 w 6144488"/>
              <a:gd name="connsiteY157" fmla="*/ 880181 h 3764114"/>
              <a:gd name="connsiteX158" fmla="*/ 4728519 w 6144488"/>
              <a:gd name="connsiteY158" fmla="*/ 904894 h 3764114"/>
              <a:gd name="connsiteX159" fmla="*/ 4670854 w 6144488"/>
              <a:gd name="connsiteY159" fmla="*/ 946083 h 3764114"/>
              <a:gd name="connsiteX160" fmla="*/ 4613189 w 6144488"/>
              <a:gd name="connsiteY160" fmla="*/ 970797 h 3764114"/>
              <a:gd name="connsiteX161" fmla="*/ 4522573 w 6144488"/>
              <a:gd name="connsiteY161" fmla="*/ 1036700 h 3764114"/>
              <a:gd name="connsiteX162" fmla="*/ 4456670 w 6144488"/>
              <a:gd name="connsiteY162" fmla="*/ 1069651 h 3764114"/>
              <a:gd name="connsiteX163" fmla="*/ 4399006 w 6144488"/>
              <a:gd name="connsiteY163" fmla="*/ 1110840 h 3764114"/>
              <a:gd name="connsiteX164" fmla="*/ 4308389 w 6144488"/>
              <a:gd name="connsiteY164" fmla="*/ 1152029 h 3764114"/>
              <a:gd name="connsiteX165" fmla="*/ 4250725 w 6144488"/>
              <a:gd name="connsiteY165" fmla="*/ 1193219 h 3764114"/>
              <a:gd name="connsiteX166" fmla="*/ 4226011 w 6144488"/>
              <a:gd name="connsiteY166" fmla="*/ 1209694 h 3764114"/>
              <a:gd name="connsiteX167" fmla="*/ 4201298 w 6144488"/>
              <a:gd name="connsiteY167" fmla="*/ 1234408 h 3764114"/>
              <a:gd name="connsiteX168" fmla="*/ 4151870 w 6144488"/>
              <a:gd name="connsiteY168" fmla="*/ 1259121 h 3764114"/>
              <a:gd name="connsiteX169" fmla="*/ 4094206 w 6144488"/>
              <a:gd name="connsiteY169" fmla="*/ 1292073 h 3764114"/>
              <a:gd name="connsiteX170" fmla="*/ 4011827 w 6144488"/>
              <a:gd name="connsiteY170" fmla="*/ 1333262 h 3764114"/>
              <a:gd name="connsiteX171" fmla="*/ 3978876 w 6144488"/>
              <a:gd name="connsiteY171" fmla="*/ 1349738 h 3764114"/>
              <a:gd name="connsiteX172" fmla="*/ 3921211 w 6144488"/>
              <a:gd name="connsiteY172" fmla="*/ 1382689 h 3764114"/>
              <a:gd name="connsiteX173" fmla="*/ 3838833 w 6144488"/>
              <a:gd name="connsiteY173" fmla="*/ 1423878 h 3764114"/>
              <a:gd name="connsiteX174" fmla="*/ 3781168 w 6144488"/>
              <a:gd name="connsiteY174" fmla="*/ 1456829 h 3764114"/>
              <a:gd name="connsiteX175" fmla="*/ 3739979 w 6144488"/>
              <a:gd name="connsiteY175" fmla="*/ 1498019 h 3764114"/>
              <a:gd name="connsiteX176" fmla="*/ 3682314 w 6144488"/>
              <a:gd name="connsiteY176" fmla="*/ 1530970 h 3764114"/>
              <a:gd name="connsiteX177" fmla="*/ 3624649 w 6144488"/>
              <a:gd name="connsiteY177" fmla="*/ 1588635 h 3764114"/>
              <a:gd name="connsiteX178" fmla="*/ 3599935 w 6144488"/>
              <a:gd name="connsiteY178" fmla="*/ 1613348 h 3764114"/>
              <a:gd name="connsiteX179" fmla="*/ 3550508 w 6144488"/>
              <a:gd name="connsiteY179" fmla="*/ 1654538 h 3764114"/>
              <a:gd name="connsiteX180" fmla="*/ 3492843 w 6144488"/>
              <a:gd name="connsiteY180" fmla="*/ 1695727 h 3764114"/>
              <a:gd name="connsiteX181" fmla="*/ 3426941 w 6144488"/>
              <a:gd name="connsiteY181" fmla="*/ 1753392 h 3764114"/>
              <a:gd name="connsiteX182" fmla="*/ 3352800 w 6144488"/>
              <a:gd name="connsiteY182" fmla="*/ 1811056 h 3764114"/>
              <a:gd name="connsiteX183" fmla="*/ 3295135 w 6144488"/>
              <a:gd name="connsiteY183" fmla="*/ 1852246 h 3764114"/>
              <a:gd name="connsiteX184" fmla="*/ 3270422 w 6144488"/>
              <a:gd name="connsiteY184" fmla="*/ 1876959 h 3764114"/>
              <a:gd name="connsiteX185" fmla="*/ 3237470 w 6144488"/>
              <a:gd name="connsiteY185" fmla="*/ 1893435 h 3764114"/>
              <a:gd name="connsiteX186" fmla="*/ 3212757 w 6144488"/>
              <a:gd name="connsiteY186" fmla="*/ 1918148 h 3764114"/>
              <a:gd name="connsiteX187" fmla="*/ 3163330 w 6144488"/>
              <a:gd name="connsiteY187" fmla="*/ 1942862 h 3764114"/>
              <a:gd name="connsiteX188" fmla="*/ 3138616 w 6144488"/>
              <a:gd name="connsiteY188" fmla="*/ 1959338 h 3764114"/>
              <a:gd name="connsiteX189" fmla="*/ 3072714 w 6144488"/>
              <a:gd name="connsiteY189" fmla="*/ 2008765 h 3764114"/>
              <a:gd name="connsiteX190" fmla="*/ 3023287 w 6144488"/>
              <a:gd name="connsiteY190" fmla="*/ 2041716 h 3764114"/>
              <a:gd name="connsiteX191" fmla="*/ 2998573 w 6144488"/>
              <a:gd name="connsiteY191" fmla="*/ 2058192 h 3764114"/>
              <a:gd name="connsiteX192" fmla="*/ 2982098 w 6144488"/>
              <a:gd name="connsiteY192" fmla="*/ 2082905 h 3764114"/>
              <a:gd name="connsiteX193" fmla="*/ 2932670 w 6144488"/>
              <a:gd name="connsiteY193" fmla="*/ 2115856 h 3764114"/>
              <a:gd name="connsiteX194" fmla="*/ 2907957 w 6144488"/>
              <a:gd name="connsiteY194" fmla="*/ 2132332 h 3764114"/>
              <a:gd name="connsiteX195" fmla="*/ 2858530 w 6144488"/>
              <a:gd name="connsiteY195" fmla="*/ 2165283 h 3764114"/>
              <a:gd name="connsiteX196" fmla="*/ 2833816 w 6144488"/>
              <a:gd name="connsiteY196" fmla="*/ 2181759 h 3764114"/>
              <a:gd name="connsiteX197" fmla="*/ 2800865 w 6144488"/>
              <a:gd name="connsiteY197" fmla="*/ 2206473 h 3764114"/>
              <a:gd name="connsiteX198" fmla="*/ 2767914 w 6144488"/>
              <a:gd name="connsiteY198" fmla="*/ 2222948 h 3764114"/>
              <a:gd name="connsiteX199" fmla="*/ 2718487 w 6144488"/>
              <a:gd name="connsiteY199" fmla="*/ 2247662 h 3764114"/>
              <a:gd name="connsiteX200" fmla="*/ 2594919 w 6144488"/>
              <a:gd name="connsiteY200" fmla="*/ 2330040 h 3764114"/>
              <a:gd name="connsiteX201" fmla="*/ 2529016 w 6144488"/>
              <a:gd name="connsiteY201" fmla="*/ 2362992 h 3764114"/>
              <a:gd name="connsiteX202" fmla="*/ 2504303 w 6144488"/>
              <a:gd name="connsiteY202" fmla="*/ 2387705 h 3764114"/>
              <a:gd name="connsiteX203" fmla="*/ 2471352 w 6144488"/>
              <a:gd name="connsiteY203" fmla="*/ 2404181 h 3764114"/>
              <a:gd name="connsiteX204" fmla="*/ 2430162 w 6144488"/>
              <a:gd name="connsiteY204" fmla="*/ 2428894 h 3764114"/>
              <a:gd name="connsiteX205" fmla="*/ 2380735 w 6144488"/>
              <a:gd name="connsiteY205" fmla="*/ 2445370 h 3764114"/>
              <a:gd name="connsiteX206" fmla="*/ 2323070 w 6144488"/>
              <a:gd name="connsiteY206" fmla="*/ 2478321 h 3764114"/>
              <a:gd name="connsiteX207" fmla="*/ 2281881 w 6144488"/>
              <a:gd name="connsiteY207" fmla="*/ 2503035 h 3764114"/>
              <a:gd name="connsiteX208" fmla="*/ 2257168 w 6144488"/>
              <a:gd name="connsiteY208" fmla="*/ 2519511 h 3764114"/>
              <a:gd name="connsiteX209" fmla="*/ 2232454 w 6144488"/>
              <a:gd name="connsiteY209" fmla="*/ 2527748 h 3764114"/>
              <a:gd name="connsiteX210" fmla="*/ 2207741 w 6144488"/>
              <a:gd name="connsiteY210" fmla="*/ 2552462 h 3764114"/>
              <a:gd name="connsiteX211" fmla="*/ 2174789 w 6144488"/>
              <a:gd name="connsiteY211" fmla="*/ 2560700 h 3764114"/>
              <a:gd name="connsiteX212" fmla="*/ 2133600 w 6144488"/>
              <a:gd name="connsiteY212" fmla="*/ 2577175 h 3764114"/>
              <a:gd name="connsiteX213" fmla="*/ 2100649 w 6144488"/>
              <a:gd name="connsiteY213" fmla="*/ 2601889 h 3764114"/>
              <a:gd name="connsiteX214" fmla="*/ 2067698 w 6144488"/>
              <a:gd name="connsiteY214" fmla="*/ 2618365 h 3764114"/>
              <a:gd name="connsiteX215" fmla="*/ 2042984 w 6144488"/>
              <a:gd name="connsiteY215" fmla="*/ 2634840 h 3764114"/>
              <a:gd name="connsiteX216" fmla="*/ 1977081 w 6144488"/>
              <a:gd name="connsiteY216" fmla="*/ 2667792 h 3764114"/>
              <a:gd name="connsiteX217" fmla="*/ 1935892 w 6144488"/>
              <a:gd name="connsiteY217" fmla="*/ 2684267 h 3764114"/>
              <a:gd name="connsiteX218" fmla="*/ 1911179 w 6144488"/>
              <a:gd name="connsiteY218" fmla="*/ 2692505 h 3764114"/>
              <a:gd name="connsiteX219" fmla="*/ 1886465 w 6144488"/>
              <a:gd name="connsiteY219" fmla="*/ 2708981 h 3764114"/>
              <a:gd name="connsiteX220" fmla="*/ 1861752 w 6144488"/>
              <a:gd name="connsiteY220" fmla="*/ 2717219 h 3764114"/>
              <a:gd name="connsiteX221" fmla="*/ 1771135 w 6144488"/>
              <a:gd name="connsiteY221" fmla="*/ 2774883 h 3764114"/>
              <a:gd name="connsiteX222" fmla="*/ 1729946 w 6144488"/>
              <a:gd name="connsiteY222" fmla="*/ 2791359 h 3764114"/>
              <a:gd name="connsiteX223" fmla="*/ 1672281 w 6144488"/>
              <a:gd name="connsiteY223" fmla="*/ 2832548 h 3764114"/>
              <a:gd name="connsiteX224" fmla="*/ 1606379 w 6144488"/>
              <a:gd name="connsiteY224" fmla="*/ 2849024 h 3764114"/>
              <a:gd name="connsiteX225" fmla="*/ 1548714 w 6144488"/>
              <a:gd name="connsiteY225" fmla="*/ 2898451 h 3764114"/>
              <a:gd name="connsiteX226" fmla="*/ 1524000 w 6144488"/>
              <a:gd name="connsiteY226" fmla="*/ 2914927 h 3764114"/>
              <a:gd name="connsiteX227" fmla="*/ 1499287 w 6144488"/>
              <a:gd name="connsiteY227" fmla="*/ 2923165 h 3764114"/>
              <a:gd name="connsiteX228" fmla="*/ 1408670 w 6144488"/>
              <a:gd name="connsiteY228" fmla="*/ 2972592 h 3764114"/>
              <a:gd name="connsiteX229" fmla="*/ 1408670 w 6144488"/>
              <a:gd name="connsiteY229" fmla="*/ 2972592 h 3764114"/>
              <a:gd name="connsiteX230" fmla="*/ 1359243 w 6144488"/>
              <a:gd name="connsiteY230" fmla="*/ 2997305 h 3764114"/>
              <a:gd name="connsiteX231" fmla="*/ 1293341 w 6144488"/>
              <a:gd name="connsiteY231" fmla="*/ 3046732 h 3764114"/>
              <a:gd name="connsiteX232" fmla="*/ 1260389 w 6144488"/>
              <a:gd name="connsiteY232" fmla="*/ 3079683 h 3764114"/>
              <a:gd name="connsiteX233" fmla="*/ 1219200 w 6144488"/>
              <a:gd name="connsiteY233" fmla="*/ 3104397 h 3764114"/>
              <a:gd name="connsiteX234" fmla="*/ 1186249 w 6144488"/>
              <a:gd name="connsiteY234" fmla="*/ 3137348 h 3764114"/>
              <a:gd name="connsiteX235" fmla="*/ 1161535 w 6144488"/>
              <a:gd name="connsiteY235" fmla="*/ 3145586 h 3764114"/>
              <a:gd name="connsiteX236" fmla="*/ 1128584 w 6144488"/>
              <a:gd name="connsiteY236" fmla="*/ 3162062 h 3764114"/>
              <a:gd name="connsiteX237" fmla="*/ 1021492 w 6144488"/>
              <a:gd name="connsiteY237" fmla="*/ 3219727 h 3764114"/>
              <a:gd name="connsiteX238" fmla="*/ 972065 w 6144488"/>
              <a:gd name="connsiteY238" fmla="*/ 3260916 h 3764114"/>
              <a:gd name="connsiteX239" fmla="*/ 939114 w 6144488"/>
              <a:gd name="connsiteY239" fmla="*/ 3277392 h 3764114"/>
              <a:gd name="connsiteX240" fmla="*/ 897925 w 6144488"/>
              <a:gd name="connsiteY240" fmla="*/ 3302105 h 3764114"/>
              <a:gd name="connsiteX241" fmla="*/ 873211 w 6144488"/>
              <a:gd name="connsiteY241" fmla="*/ 3318581 h 3764114"/>
              <a:gd name="connsiteX242" fmla="*/ 840260 w 6144488"/>
              <a:gd name="connsiteY242" fmla="*/ 3343294 h 3764114"/>
              <a:gd name="connsiteX243" fmla="*/ 807308 w 6144488"/>
              <a:gd name="connsiteY243" fmla="*/ 3359770 h 3764114"/>
              <a:gd name="connsiteX244" fmla="*/ 757881 w 6144488"/>
              <a:gd name="connsiteY244" fmla="*/ 3392721 h 3764114"/>
              <a:gd name="connsiteX245" fmla="*/ 700216 w 6144488"/>
              <a:gd name="connsiteY245" fmla="*/ 3417435 h 3764114"/>
              <a:gd name="connsiteX246" fmla="*/ 667265 w 6144488"/>
              <a:gd name="connsiteY246" fmla="*/ 3442148 h 3764114"/>
              <a:gd name="connsiteX247" fmla="*/ 617838 w 6144488"/>
              <a:gd name="connsiteY247" fmla="*/ 3458624 h 3764114"/>
              <a:gd name="connsiteX248" fmla="*/ 535460 w 6144488"/>
              <a:gd name="connsiteY248" fmla="*/ 3508051 h 3764114"/>
              <a:gd name="connsiteX249" fmla="*/ 510746 w 6144488"/>
              <a:gd name="connsiteY249" fmla="*/ 3524527 h 3764114"/>
              <a:gd name="connsiteX250" fmla="*/ 477795 w 6144488"/>
              <a:gd name="connsiteY250" fmla="*/ 3532765 h 3764114"/>
              <a:gd name="connsiteX251" fmla="*/ 387179 w 6144488"/>
              <a:gd name="connsiteY251" fmla="*/ 3582192 h 3764114"/>
              <a:gd name="connsiteX252" fmla="*/ 354227 w 6144488"/>
              <a:gd name="connsiteY252" fmla="*/ 3598667 h 3764114"/>
              <a:gd name="connsiteX253" fmla="*/ 288325 w 6144488"/>
              <a:gd name="connsiteY253" fmla="*/ 3623381 h 3764114"/>
              <a:gd name="connsiteX254" fmla="*/ 197708 w 6144488"/>
              <a:gd name="connsiteY254" fmla="*/ 3664570 h 3764114"/>
              <a:gd name="connsiteX255" fmla="*/ 148281 w 6144488"/>
              <a:gd name="connsiteY255" fmla="*/ 3697521 h 3764114"/>
              <a:gd name="connsiteX256" fmla="*/ 115330 w 6144488"/>
              <a:gd name="connsiteY256" fmla="*/ 3722235 h 3764114"/>
              <a:gd name="connsiteX257" fmla="*/ 41189 w 6144488"/>
              <a:gd name="connsiteY257" fmla="*/ 3763424 h 3764114"/>
              <a:gd name="connsiteX258" fmla="*/ 8238 w 6144488"/>
              <a:gd name="connsiteY258" fmla="*/ 3763424 h 3764114"/>
              <a:gd name="connsiteX259" fmla="*/ 189470 w 6144488"/>
              <a:gd name="connsiteY259" fmla="*/ 3697521 h 3764114"/>
              <a:gd name="connsiteX260" fmla="*/ 0 w 6144488"/>
              <a:gd name="connsiteY260" fmla="*/ 3713997 h 3764114"/>
              <a:gd name="connsiteX0" fmla="*/ 0 w 6144488"/>
              <a:gd name="connsiteY0" fmla="*/ 3713997 h 3764114"/>
              <a:gd name="connsiteX1" fmla="*/ 0 w 6144488"/>
              <a:gd name="connsiteY1" fmla="*/ 3713997 h 3764114"/>
              <a:gd name="connsiteX2" fmla="*/ 74141 w 6144488"/>
              <a:gd name="connsiteY2" fmla="*/ 3697521 h 3764114"/>
              <a:gd name="connsiteX3" fmla="*/ 98854 w 6144488"/>
              <a:gd name="connsiteY3" fmla="*/ 3689283 h 3764114"/>
              <a:gd name="connsiteX4" fmla="*/ 123568 w 6144488"/>
              <a:gd name="connsiteY4" fmla="*/ 3672808 h 3764114"/>
              <a:gd name="connsiteX5" fmla="*/ 164757 w 6144488"/>
              <a:gd name="connsiteY5" fmla="*/ 3631619 h 3764114"/>
              <a:gd name="connsiteX6" fmla="*/ 205946 w 6144488"/>
              <a:gd name="connsiteY6" fmla="*/ 3590429 h 3764114"/>
              <a:gd name="connsiteX7" fmla="*/ 222422 w 6144488"/>
              <a:gd name="connsiteY7" fmla="*/ 3565716 h 3764114"/>
              <a:gd name="connsiteX8" fmla="*/ 271849 w 6144488"/>
              <a:gd name="connsiteY8" fmla="*/ 3532765 h 3764114"/>
              <a:gd name="connsiteX9" fmla="*/ 304800 w 6144488"/>
              <a:gd name="connsiteY9" fmla="*/ 3499813 h 3764114"/>
              <a:gd name="connsiteX10" fmla="*/ 313038 w 6144488"/>
              <a:gd name="connsiteY10" fmla="*/ 3475100 h 3764114"/>
              <a:gd name="connsiteX11" fmla="*/ 370703 w 6144488"/>
              <a:gd name="connsiteY11" fmla="*/ 3409197 h 3764114"/>
              <a:gd name="connsiteX12" fmla="*/ 387179 w 6144488"/>
              <a:gd name="connsiteY12" fmla="*/ 3384483 h 3764114"/>
              <a:gd name="connsiteX13" fmla="*/ 411892 w 6144488"/>
              <a:gd name="connsiteY13" fmla="*/ 3368008 h 3764114"/>
              <a:gd name="connsiteX14" fmla="*/ 494270 w 6144488"/>
              <a:gd name="connsiteY14" fmla="*/ 3343294 h 3764114"/>
              <a:gd name="connsiteX15" fmla="*/ 543698 w 6144488"/>
              <a:gd name="connsiteY15" fmla="*/ 3326819 h 3764114"/>
              <a:gd name="connsiteX16" fmla="*/ 593125 w 6144488"/>
              <a:gd name="connsiteY16" fmla="*/ 3293867 h 3764114"/>
              <a:gd name="connsiteX17" fmla="*/ 634314 w 6144488"/>
              <a:gd name="connsiteY17" fmla="*/ 3260916 h 3764114"/>
              <a:gd name="connsiteX18" fmla="*/ 700216 w 6144488"/>
              <a:gd name="connsiteY18" fmla="*/ 3203251 h 3764114"/>
              <a:gd name="connsiteX19" fmla="*/ 749643 w 6144488"/>
              <a:gd name="connsiteY19" fmla="*/ 3186775 h 3764114"/>
              <a:gd name="connsiteX20" fmla="*/ 774357 w 6144488"/>
              <a:gd name="connsiteY20" fmla="*/ 3178538 h 3764114"/>
              <a:gd name="connsiteX21" fmla="*/ 815546 w 6144488"/>
              <a:gd name="connsiteY21" fmla="*/ 3137348 h 3764114"/>
              <a:gd name="connsiteX22" fmla="*/ 856735 w 6144488"/>
              <a:gd name="connsiteY22" fmla="*/ 3087921 h 3764114"/>
              <a:gd name="connsiteX23" fmla="*/ 881449 w 6144488"/>
              <a:gd name="connsiteY23" fmla="*/ 3079683 h 3764114"/>
              <a:gd name="connsiteX24" fmla="*/ 930876 w 6144488"/>
              <a:gd name="connsiteY24" fmla="*/ 3046732 h 3764114"/>
              <a:gd name="connsiteX25" fmla="*/ 947352 w 6144488"/>
              <a:gd name="connsiteY25" fmla="*/ 3022019 h 3764114"/>
              <a:gd name="connsiteX26" fmla="*/ 1021492 w 6144488"/>
              <a:gd name="connsiteY26" fmla="*/ 2972592 h 3764114"/>
              <a:gd name="connsiteX27" fmla="*/ 1095633 w 6144488"/>
              <a:gd name="connsiteY27" fmla="*/ 2923165 h 3764114"/>
              <a:gd name="connsiteX28" fmla="*/ 1120346 w 6144488"/>
              <a:gd name="connsiteY28" fmla="*/ 2906689 h 3764114"/>
              <a:gd name="connsiteX29" fmla="*/ 1145060 w 6144488"/>
              <a:gd name="connsiteY29" fmla="*/ 2898451 h 3764114"/>
              <a:gd name="connsiteX30" fmla="*/ 1268627 w 6144488"/>
              <a:gd name="connsiteY30" fmla="*/ 2816073 h 3764114"/>
              <a:gd name="connsiteX31" fmla="*/ 1293341 w 6144488"/>
              <a:gd name="connsiteY31" fmla="*/ 2799597 h 3764114"/>
              <a:gd name="connsiteX32" fmla="*/ 1318054 w 6144488"/>
              <a:gd name="connsiteY32" fmla="*/ 2783121 h 3764114"/>
              <a:gd name="connsiteX33" fmla="*/ 1334530 w 6144488"/>
              <a:gd name="connsiteY33" fmla="*/ 2758408 h 3764114"/>
              <a:gd name="connsiteX34" fmla="*/ 1359243 w 6144488"/>
              <a:gd name="connsiteY34" fmla="*/ 2750170 h 3764114"/>
              <a:gd name="connsiteX35" fmla="*/ 1408670 w 6144488"/>
              <a:gd name="connsiteY35" fmla="*/ 2717219 h 3764114"/>
              <a:gd name="connsiteX36" fmla="*/ 1433384 w 6144488"/>
              <a:gd name="connsiteY36" fmla="*/ 2700743 h 3764114"/>
              <a:gd name="connsiteX37" fmla="*/ 1474573 w 6144488"/>
              <a:gd name="connsiteY37" fmla="*/ 2667792 h 3764114"/>
              <a:gd name="connsiteX38" fmla="*/ 1524000 w 6144488"/>
              <a:gd name="connsiteY38" fmla="*/ 2634840 h 3764114"/>
              <a:gd name="connsiteX39" fmla="*/ 1589903 w 6144488"/>
              <a:gd name="connsiteY39" fmla="*/ 2577175 h 3764114"/>
              <a:gd name="connsiteX40" fmla="*/ 1614616 w 6144488"/>
              <a:gd name="connsiteY40" fmla="*/ 2560700 h 3764114"/>
              <a:gd name="connsiteX41" fmla="*/ 1631092 w 6144488"/>
              <a:gd name="connsiteY41" fmla="*/ 2535986 h 3764114"/>
              <a:gd name="connsiteX42" fmla="*/ 1655806 w 6144488"/>
              <a:gd name="connsiteY42" fmla="*/ 2527748 h 3764114"/>
              <a:gd name="connsiteX43" fmla="*/ 1705233 w 6144488"/>
              <a:gd name="connsiteY43" fmla="*/ 2494797 h 3764114"/>
              <a:gd name="connsiteX44" fmla="*/ 1729946 w 6144488"/>
              <a:gd name="connsiteY44" fmla="*/ 2478321 h 3764114"/>
              <a:gd name="connsiteX45" fmla="*/ 1746422 w 6144488"/>
              <a:gd name="connsiteY45" fmla="*/ 2453608 h 3764114"/>
              <a:gd name="connsiteX46" fmla="*/ 1795849 w 6144488"/>
              <a:gd name="connsiteY46" fmla="*/ 2437132 h 3764114"/>
              <a:gd name="connsiteX47" fmla="*/ 1869989 w 6144488"/>
              <a:gd name="connsiteY47" fmla="*/ 2387705 h 3764114"/>
              <a:gd name="connsiteX48" fmla="*/ 1894703 w 6144488"/>
              <a:gd name="connsiteY48" fmla="*/ 2371229 h 3764114"/>
              <a:gd name="connsiteX49" fmla="*/ 1919416 w 6144488"/>
              <a:gd name="connsiteY49" fmla="*/ 2362992 h 3764114"/>
              <a:gd name="connsiteX50" fmla="*/ 1968843 w 6144488"/>
              <a:gd name="connsiteY50" fmla="*/ 2330040 h 3764114"/>
              <a:gd name="connsiteX51" fmla="*/ 2042984 w 6144488"/>
              <a:gd name="connsiteY51" fmla="*/ 2305327 h 3764114"/>
              <a:gd name="connsiteX52" fmla="*/ 2067698 w 6144488"/>
              <a:gd name="connsiteY52" fmla="*/ 2297089 h 3764114"/>
              <a:gd name="connsiteX53" fmla="*/ 2108887 w 6144488"/>
              <a:gd name="connsiteY53" fmla="*/ 2288851 h 3764114"/>
              <a:gd name="connsiteX54" fmla="*/ 2133600 w 6144488"/>
              <a:gd name="connsiteY54" fmla="*/ 2272375 h 3764114"/>
              <a:gd name="connsiteX55" fmla="*/ 2183027 w 6144488"/>
              <a:gd name="connsiteY55" fmla="*/ 2255900 h 3764114"/>
              <a:gd name="connsiteX56" fmla="*/ 2199503 w 6144488"/>
              <a:gd name="connsiteY56" fmla="*/ 2231186 h 3764114"/>
              <a:gd name="connsiteX57" fmla="*/ 2248930 w 6144488"/>
              <a:gd name="connsiteY57" fmla="*/ 2198235 h 3764114"/>
              <a:gd name="connsiteX58" fmla="*/ 2290119 w 6144488"/>
              <a:gd name="connsiteY58" fmla="*/ 2165283 h 3764114"/>
              <a:gd name="connsiteX59" fmla="*/ 2314833 w 6144488"/>
              <a:gd name="connsiteY59" fmla="*/ 2140570 h 3764114"/>
              <a:gd name="connsiteX60" fmla="*/ 2364260 w 6144488"/>
              <a:gd name="connsiteY60" fmla="*/ 2107619 h 3764114"/>
              <a:gd name="connsiteX61" fmla="*/ 2388973 w 6144488"/>
              <a:gd name="connsiteY61" fmla="*/ 2091143 h 3764114"/>
              <a:gd name="connsiteX62" fmla="*/ 2430162 w 6144488"/>
              <a:gd name="connsiteY62" fmla="*/ 2058192 h 3764114"/>
              <a:gd name="connsiteX63" fmla="*/ 2454876 w 6144488"/>
              <a:gd name="connsiteY63" fmla="*/ 2041716 h 3764114"/>
              <a:gd name="connsiteX64" fmla="*/ 2504303 w 6144488"/>
              <a:gd name="connsiteY64" fmla="*/ 2025240 h 3764114"/>
              <a:gd name="connsiteX65" fmla="*/ 2529016 w 6144488"/>
              <a:gd name="connsiteY65" fmla="*/ 2017002 h 3764114"/>
              <a:gd name="connsiteX66" fmla="*/ 2553730 w 6144488"/>
              <a:gd name="connsiteY66" fmla="*/ 1992289 h 3764114"/>
              <a:gd name="connsiteX67" fmla="*/ 2586681 w 6144488"/>
              <a:gd name="connsiteY67" fmla="*/ 1984051 h 3764114"/>
              <a:gd name="connsiteX68" fmla="*/ 2644346 w 6144488"/>
              <a:gd name="connsiteY68" fmla="*/ 1959338 h 3764114"/>
              <a:gd name="connsiteX69" fmla="*/ 2702011 w 6144488"/>
              <a:gd name="connsiteY69" fmla="*/ 1942862 h 3764114"/>
              <a:gd name="connsiteX70" fmla="*/ 2726725 w 6144488"/>
              <a:gd name="connsiteY70" fmla="*/ 1926386 h 3764114"/>
              <a:gd name="connsiteX71" fmla="*/ 2792627 w 6144488"/>
              <a:gd name="connsiteY71" fmla="*/ 1901673 h 3764114"/>
              <a:gd name="connsiteX72" fmla="*/ 2850292 w 6144488"/>
              <a:gd name="connsiteY72" fmla="*/ 1868721 h 3764114"/>
              <a:gd name="connsiteX73" fmla="*/ 2875006 w 6144488"/>
              <a:gd name="connsiteY73" fmla="*/ 1860483 h 3764114"/>
              <a:gd name="connsiteX74" fmla="*/ 2924433 w 6144488"/>
              <a:gd name="connsiteY74" fmla="*/ 1827532 h 3764114"/>
              <a:gd name="connsiteX75" fmla="*/ 2949146 w 6144488"/>
              <a:gd name="connsiteY75" fmla="*/ 1811056 h 3764114"/>
              <a:gd name="connsiteX76" fmla="*/ 2973860 w 6144488"/>
              <a:gd name="connsiteY76" fmla="*/ 1802819 h 3764114"/>
              <a:gd name="connsiteX77" fmla="*/ 2998573 w 6144488"/>
              <a:gd name="connsiteY77" fmla="*/ 1786343 h 3764114"/>
              <a:gd name="connsiteX78" fmla="*/ 3023287 w 6144488"/>
              <a:gd name="connsiteY78" fmla="*/ 1778105 h 3764114"/>
              <a:gd name="connsiteX79" fmla="*/ 3072714 w 6144488"/>
              <a:gd name="connsiteY79" fmla="*/ 1745154 h 3764114"/>
              <a:gd name="connsiteX80" fmla="*/ 3097427 w 6144488"/>
              <a:gd name="connsiteY80" fmla="*/ 1728678 h 3764114"/>
              <a:gd name="connsiteX81" fmla="*/ 3155092 w 6144488"/>
              <a:gd name="connsiteY81" fmla="*/ 1703965 h 3764114"/>
              <a:gd name="connsiteX82" fmla="*/ 3179806 w 6144488"/>
              <a:gd name="connsiteY82" fmla="*/ 1687489 h 3764114"/>
              <a:gd name="connsiteX83" fmla="*/ 3204519 w 6144488"/>
              <a:gd name="connsiteY83" fmla="*/ 1679251 h 3764114"/>
              <a:gd name="connsiteX84" fmla="*/ 3253946 w 6144488"/>
              <a:gd name="connsiteY84" fmla="*/ 1646300 h 3764114"/>
              <a:gd name="connsiteX85" fmla="*/ 3278660 w 6144488"/>
              <a:gd name="connsiteY85" fmla="*/ 1629824 h 3764114"/>
              <a:gd name="connsiteX86" fmla="*/ 3328087 w 6144488"/>
              <a:gd name="connsiteY86" fmla="*/ 1605111 h 3764114"/>
              <a:gd name="connsiteX87" fmla="*/ 3369276 w 6144488"/>
              <a:gd name="connsiteY87" fmla="*/ 1572159 h 3764114"/>
              <a:gd name="connsiteX88" fmla="*/ 3418703 w 6144488"/>
              <a:gd name="connsiteY88" fmla="*/ 1539208 h 3764114"/>
              <a:gd name="connsiteX89" fmla="*/ 3443416 w 6144488"/>
              <a:gd name="connsiteY89" fmla="*/ 1522732 h 3764114"/>
              <a:gd name="connsiteX90" fmla="*/ 3468130 w 6144488"/>
              <a:gd name="connsiteY90" fmla="*/ 1514494 h 3764114"/>
              <a:gd name="connsiteX91" fmla="*/ 3517557 w 6144488"/>
              <a:gd name="connsiteY91" fmla="*/ 1481543 h 3764114"/>
              <a:gd name="connsiteX92" fmla="*/ 3591698 w 6144488"/>
              <a:gd name="connsiteY92" fmla="*/ 1440354 h 3764114"/>
              <a:gd name="connsiteX93" fmla="*/ 3641125 w 6144488"/>
              <a:gd name="connsiteY93" fmla="*/ 1407402 h 3764114"/>
              <a:gd name="connsiteX94" fmla="*/ 3707027 w 6144488"/>
              <a:gd name="connsiteY94" fmla="*/ 1374451 h 3764114"/>
              <a:gd name="connsiteX95" fmla="*/ 3781168 w 6144488"/>
              <a:gd name="connsiteY95" fmla="*/ 1333262 h 3764114"/>
              <a:gd name="connsiteX96" fmla="*/ 3805881 w 6144488"/>
              <a:gd name="connsiteY96" fmla="*/ 1316786 h 3764114"/>
              <a:gd name="connsiteX97" fmla="*/ 3855308 w 6144488"/>
              <a:gd name="connsiteY97" fmla="*/ 1300311 h 3764114"/>
              <a:gd name="connsiteX98" fmla="*/ 3871784 w 6144488"/>
              <a:gd name="connsiteY98" fmla="*/ 1275597 h 3764114"/>
              <a:gd name="connsiteX99" fmla="*/ 3904735 w 6144488"/>
              <a:gd name="connsiteY99" fmla="*/ 1267359 h 3764114"/>
              <a:gd name="connsiteX100" fmla="*/ 3954162 w 6144488"/>
              <a:gd name="connsiteY100" fmla="*/ 1250883 h 3764114"/>
              <a:gd name="connsiteX101" fmla="*/ 3978876 w 6144488"/>
              <a:gd name="connsiteY101" fmla="*/ 1242646 h 3764114"/>
              <a:gd name="connsiteX102" fmla="*/ 4003589 w 6144488"/>
              <a:gd name="connsiteY102" fmla="*/ 1234408 h 3764114"/>
              <a:gd name="connsiteX103" fmla="*/ 4077730 w 6144488"/>
              <a:gd name="connsiteY103" fmla="*/ 1201456 h 3764114"/>
              <a:gd name="connsiteX104" fmla="*/ 4102443 w 6144488"/>
              <a:gd name="connsiteY104" fmla="*/ 1193219 h 3764114"/>
              <a:gd name="connsiteX105" fmla="*/ 4127157 w 6144488"/>
              <a:gd name="connsiteY105" fmla="*/ 1176743 h 3764114"/>
              <a:gd name="connsiteX106" fmla="*/ 4176584 w 6144488"/>
              <a:gd name="connsiteY106" fmla="*/ 1160267 h 3764114"/>
              <a:gd name="connsiteX107" fmla="*/ 4201298 w 6144488"/>
              <a:gd name="connsiteY107" fmla="*/ 1143792 h 3764114"/>
              <a:gd name="connsiteX108" fmla="*/ 4226011 w 6144488"/>
              <a:gd name="connsiteY108" fmla="*/ 1135554 h 3764114"/>
              <a:gd name="connsiteX109" fmla="*/ 4247377 w 6144488"/>
              <a:gd name="connsiteY109" fmla="*/ 1075481 h 3764114"/>
              <a:gd name="connsiteX110" fmla="*/ 4316627 w 6144488"/>
              <a:gd name="connsiteY110" fmla="*/ 1094365 h 3764114"/>
              <a:gd name="connsiteX111" fmla="*/ 4366054 w 6144488"/>
              <a:gd name="connsiteY111" fmla="*/ 1061413 h 3764114"/>
              <a:gd name="connsiteX112" fmla="*/ 4390768 w 6144488"/>
              <a:gd name="connsiteY112" fmla="*/ 1053175 h 3764114"/>
              <a:gd name="connsiteX113" fmla="*/ 4440195 w 6144488"/>
              <a:gd name="connsiteY113" fmla="*/ 1020224 h 3764114"/>
              <a:gd name="connsiteX114" fmla="*/ 4464908 w 6144488"/>
              <a:gd name="connsiteY114" fmla="*/ 1003748 h 3764114"/>
              <a:gd name="connsiteX115" fmla="*/ 4506098 w 6144488"/>
              <a:gd name="connsiteY115" fmla="*/ 962559 h 3764114"/>
              <a:gd name="connsiteX116" fmla="*/ 4547287 w 6144488"/>
              <a:gd name="connsiteY116" fmla="*/ 921370 h 3764114"/>
              <a:gd name="connsiteX117" fmla="*/ 4604952 w 6144488"/>
              <a:gd name="connsiteY117" fmla="*/ 863705 h 3764114"/>
              <a:gd name="connsiteX118" fmla="*/ 4662616 w 6144488"/>
              <a:gd name="connsiteY118" fmla="*/ 814278 h 3764114"/>
              <a:gd name="connsiteX119" fmla="*/ 4687330 w 6144488"/>
              <a:gd name="connsiteY119" fmla="*/ 806040 h 3764114"/>
              <a:gd name="connsiteX120" fmla="*/ 4703806 w 6144488"/>
              <a:gd name="connsiteY120" fmla="*/ 781327 h 3764114"/>
              <a:gd name="connsiteX121" fmla="*/ 4753233 w 6144488"/>
              <a:gd name="connsiteY121" fmla="*/ 764851 h 3764114"/>
              <a:gd name="connsiteX122" fmla="*/ 4777946 w 6144488"/>
              <a:gd name="connsiteY122" fmla="*/ 756613 h 3764114"/>
              <a:gd name="connsiteX123" fmla="*/ 4802660 w 6144488"/>
              <a:gd name="connsiteY123" fmla="*/ 748375 h 3764114"/>
              <a:gd name="connsiteX124" fmla="*/ 4852087 w 6144488"/>
              <a:gd name="connsiteY124" fmla="*/ 723662 h 3764114"/>
              <a:gd name="connsiteX125" fmla="*/ 4934465 w 6144488"/>
              <a:gd name="connsiteY125" fmla="*/ 690711 h 3764114"/>
              <a:gd name="connsiteX126" fmla="*/ 4983892 w 6144488"/>
              <a:gd name="connsiteY126" fmla="*/ 674235 h 3764114"/>
              <a:gd name="connsiteX127" fmla="*/ 5049795 w 6144488"/>
              <a:gd name="connsiteY127" fmla="*/ 633046 h 3764114"/>
              <a:gd name="connsiteX128" fmla="*/ 5090984 w 6144488"/>
              <a:gd name="connsiteY128" fmla="*/ 624808 h 3764114"/>
              <a:gd name="connsiteX129" fmla="*/ 5148649 w 6144488"/>
              <a:gd name="connsiteY129" fmla="*/ 591856 h 3764114"/>
              <a:gd name="connsiteX130" fmla="*/ 5181600 w 6144488"/>
              <a:gd name="connsiteY130" fmla="*/ 575381 h 3764114"/>
              <a:gd name="connsiteX131" fmla="*/ 5222789 w 6144488"/>
              <a:gd name="connsiteY131" fmla="*/ 550667 h 3764114"/>
              <a:gd name="connsiteX132" fmla="*/ 5247503 w 6144488"/>
              <a:gd name="connsiteY132" fmla="*/ 542429 h 3764114"/>
              <a:gd name="connsiteX133" fmla="*/ 5313406 w 6144488"/>
              <a:gd name="connsiteY133" fmla="*/ 501240 h 3764114"/>
              <a:gd name="connsiteX134" fmla="*/ 5338119 w 6144488"/>
              <a:gd name="connsiteY134" fmla="*/ 484765 h 3764114"/>
              <a:gd name="connsiteX135" fmla="*/ 5387546 w 6144488"/>
              <a:gd name="connsiteY135" fmla="*/ 468289 h 3764114"/>
              <a:gd name="connsiteX136" fmla="*/ 5469925 w 6144488"/>
              <a:gd name="connsiteY136" fmla="*/ 418862 h 3764114"/>
              <a:gd name="connsiteX137" fmla="*/ 5494638 w 6144488"/>
              <a:gd name="connsiteY137" fmla="*/ 410624 h 3764114"/>
              <a:gd name="connsiteX138" fmla="*/ 6004961 w 6144488"/>
              <a:gd name="connsiteY138" fmla="*/ 45232 h 3764114"/>
              <a:gd name="connsiteX139" fmla="*/ 6143594 w 6144488"/>
              <a:gd name="connsiteY139" fmla="*/ 1759 h 3764114"/>
              <a:gd name="connsiteX140" fmla="*/ 6056128 w 6144488"/>
              <a:gd name="connsiteY140" fmla="*/ 108348 h 3764114"/>
              <a:gd name="connsiteX141" fmla="*/ 5892717 w 6144488"/>
              <a:gd name="connsiteY141" fmla="*/ 250421 h 3764114"/>
              <a:gd name="connsiteX142" fmla="*/ 5461687 w 6144488"/>
              <a:gd name="connsiteY142" fmla="*/ 517716 h 3764114"/>
              <a:gd name="connsiteX143" fmla="*/ 5420498 w 6144488"/>
              <a:gd name="connsiteY143" fmla="*/ 558905 h 3764114"/>
              <a:gd name="connsiteX144" fmla="*/ 5404022 w 6144488"/>
              <a:gd name="connsiteY144" fmla="*/ 583619 h 3764114"/>
              <a:gd name="connsiteX145" fmla="*/ 5338119 w 6144488"/>
              <a:gd name="connsiteY145" fmla="*/ 608332 h 3764114"/>
              <a:gd name="connsiteX146" fmla="*/ 5272216 w 6144488"/>
              <a:gd name="connsiteY146" fmla="*/ 649521 h 3764114"/>
              <a:gd name="connsiteX147" fmla="*/ 5231027 w 6144488"/>
              <a:gd name="connsiteY147" fmla="*/ 665997 h 3764114"/>
              <a:gd name="connsiteX148" fmla="*/ 5198076 w 6144488"/>
              <a:gd name="connsiteY148" fmla="*/ 690711 h 3764114"/>
              <a:gd name="connsiteX149" fmla="*/ 5173362 w 6144488"/>
              <a:gd name="connsiteY149" fmla="*/ 707186 h 3764114"/>
              <a:gd name="connsiteX150" fmla="*/ 5115698 w 6144488"/>
              <a:gd name="connsiteY150" fmla="*/ 731900 h 3764114"/>
              <a:gd name="connsiteX151" fmla="*/ 5074508 w 6144488"/>
              <a:gd name="connsiteY151" fmla="*/ 756613 h 3764114"/>
              <a:gd name="connsiteX152" fmla="*/ 5008606 w 6144488"/>
              <a:gd name="connsiteY152" fmla="*/ 781327 h 3764114"/>
              <a:gd name="connsiteX153" fmla="*/ 4975654 w 6144488"/>
              <a:gd name="connsiteY153" fmla="*/ 806040 h 3764114"/>
              <a:gd name="connsiteX154" fmla="*/ 4926227 w 6144488"/>
              <a:gd name="connsiteY154" fmla="*/ 822516 h 3764114"/>
              <a:gd name="connsiteX155" fmla="*/ 4901514 w 6144488"/>
              <a:gd name="connsiteY155" fmla="*/ 830754 h 3764114"/>
              <a:gd name="connsiteX156" fmla="*/ 4819135 w 6144488"/>
              <a:gd name="connsiteY156" fmla="*/ 863705 h 3764114"/>
              <a:gd name="connsiteX157" fmla="*/ 4777946 w 6144488"/>
              <a:gd name="connsiteY157" fmla="*/ 880181 h 3764114"/>
              <a:gd name="connsiteX158" fmla="*/ 4728519 w 6144488"/>
              <a:gd name="connsiteY158" fmla="*/ 904894 h 3764114"/>
              <a:gd name="connsiteX159" fmla="*/ 4670854 w 6144488"/>
              <a:gd name="connsiteY159" fmla="*/ 946083 h 3764114"/>
              <a:gd name="connsiteX160" fmla="*/ 4613189 w 6144488"/>
              <a:gd name="connsiteY160" fmla="*/ 970797 h 3764114"/>
              <a:gd name="connsiteX161" fmla="*/ 4522573 w 6144488"/>
              <a:gd name="connsiteY161" fmla="*/ 1036700 h 3764114"/>
              <a:gd name="connsiteX162" fmla="*/ 4456670 w 6144488"/>
              <a:gd name="connsiteY162" fmla="*/ 1069651 h 3764114"/>
              <a:gd name="connsiteX163" fmla="*/ 4399006 w 6144488"/>
              <a:gd name="connsiteY163" fmla="*/ 1110840 h 3764114"/>
              <a:gd name="connsiteX164" fmla="*/ 4308389 w 6144488"/>
              <a:gd name="connsiteY164" fmla="*/ 1152029 h 3764114"/>
              <a:gd name="connsiteX165" fmla="*/ 4250725 w 6144488"/>
              <a:gd name="connsiteY165" fmla="*/ 1193219 h 3764114"/>
              <a:gd name="connsiteX166" fmla="*/ 4226011 w 6144488"/>
              <a:gd name="connsiteY166" fmla="*/ 1209694 h 3764114"/>
              <a:gd name="connsiteX167" fmla="*/ 4201298 w 6144488"/>
              <a:gd name="connsiteY167" fmla="*/ 1234408 h 3764114"/>
              <a:gd name="connsiteX168" fmla="*/ 4151870 w 6144488"/>
              <a:gd name="connsiteY168" fmla="*/ 1259121 h 3764114"/>
              <a:gd name="connsiteX169" fmla="*/ 4094206 w 6144488"/>
              <a:gd name="connsiteY169" fmla="*/ 1292073 h 3764114"/>
              <a:gd name="connsiteX170" fmla="*/ 4011827 w 6144488"/>
              <a:gd name="connsiteY170" fmla="*/ 1333262 h 3764114"/>
              <a:gd name="connsiteX171" fmla="*/ 3978876 w 6144488"/>
              <a:gd name="connsiteY171" fmla="*/ 1349738 h 3764114"/>
              <a:gd name="connsiteX172" fmla="*/ 3921211 w 6144488"/>
              <a:gd name="connsiteY172" fmla="*/ 1382689 h 3764114"/>
              <a:gd name="connsiteX173" fmla="*/ 3838833 w 6144488"/>
              <a:gd name="connsiteY173" fmla="*/ 1423878 h 3764114"/>
              <a:gd name="connsiteX174" fmla="*/ 3781168 w 6144488"/>
              <a:gd name="connsiteY174" fmla="*/ 1456829 h 3764114"/>
              <a:gd name="connsiteX175" fmla="*/ 3739979 w 6144488"/>
              <a:gd name="connsiteY175" fmla="*/ 1498019 h 3764114"/>
              <a:gd name="connsiteX176" fmla="*/ 3682314 w 6144488"/>
              <a:gd name="connsiteY176" fmla="*/ 1530970 h 3764114"/>
              <a:gd name="connsiteX177" fmla="*/ 3624649 w 6144488"/>
              <a:gd name="connsiteY177" fmla="*/ 1588635 h 3764114"/>
              <a:gd name="connsiteX178" fmla="*/ 3599935 w 6144488"/>
              <a:gd name="connsiteY178" fmla="*/ 1613348 h 3764114"/>
              <a:gd name="connsiteX179" fmla="*/ 3550508 w 6144488"/>
              <a:gd name="connsiteY179" fmla="*/ 1654538 h 3764114"/>
              <a:gd name="connsiteX180" fmla="*/ 3492843 w 6144488"/>
              <a:gd name="connsiteY180" fmla="*/ 1695727 h 3764114"/>
              <a:gd name="connsiteX181" fmla="*/ 3426941 w 6144488"/>
              <a:gd name="connsiteY181" fmla="*/ 1753392 h 3764114"/>
              <a:gd name="connsiteX182" fmla="*/ 3352800 w 6144488"/>
              <a:gd name="connsiteY182" fmla="*/ 1811056 h 3764114"/>
              <a:gd name="connsiteX183" fmla="*/ 3295135 w 6144488"/>
              <a:gd name="connsiteY183" fmla="*/ 1852246 h 3764114"/>
              <a:gd name="connsiteX184" fmla="*/ 3270422 w 6144488"/>
              <a:gd name="connsiteY184" fmla="*/ 1876959 h 3764114"/>
              <a:gd name="connsiteX185" fmla="*/ 3237470 w 6144488"/>
              <a:gd name="connsiteY185" fmla="*/ 1893435 h 3764114"/>
              <a:gd name="connsiteX186" fmla="*/ 3212757 w 6144488"/>
              <a:gd name="connsiteY186" fmla="*/ 1918148 h 3764114"/>
              <a:gd name="connsiteX187" fmla="*/ 3163330 w 6144488"/>
              <a:gd name="connsiteY187" fmla="*/ 1942862 h 3764114"/>
              <a:gd name="connsiteX188" fmla="*/ 3138616 w 6144488"/>
              <a:gd name="connsiteY188" fmla="*/ 1959338 h 3764114"/>
              <a:gd name="connsiteX189" fmla="*/ 3072714 w 6144488"/>
              <a:gd name="connsiteY189" fmla="*/ 2008765 h 3764114"/>
              <a:gd name="connsiteX190" fmla="*/ 3023287 w 6144488"/>
              <a:gd name="connsiteY190" fmla="*/ 2041716 h 3764114"/>
              <a:gd name="connsiteX191" fmla="*/ 2998573 w 6144488"/>
              <a:gd name="connsiteY191" fmla="*/ 2058192 h 3764114"/>
              <a:gd name="connsiteX192" fmla="*/ 2982098 w 6144488"/>
              <a:gd name="connsiteY192" fmla="*/ 2082905 h 3764114"/>
              <a:gd name="connsiteX193" fmla="*/ 2932670 w 6144488"/>
              <a:gd name="connsiteY193" fmla="*/ 2115856 h 3764114"/>
              <a:gd name="connsiteX194" fmla="*/ 2907957 w 6144488"/>
              <a:gd name="connsiteY194" fmla="*/ 2132332 h 3764114"/>
              <a:gd name="connsiteX195" fmla="*/ 2858530 w 6144488"/>
              <a:gd name="connsiteY195" fmla="*/ 2165283 h 3764114"/>
              <a:gd name="connsiteX196" fmla="*/ 2833816 w 6144488"/>
              <a:gd name="connsiteY196" fmla="*/ 2181759 h 3764114"/>
              <a:gd name="connsiteX197" fmla="*/ 2800865 w 6144488"/>
              <a:gd name="connsiteY197" fmla="*/ 2206473 h 3764114"/>
              <a:gd name="connsiteX198" fmla="*/ 2767914 w 6144488"/>
              <a:gd name="connsiteY198" fmla="*/ 2222948 h 3764114"/>
              <a:gd name="connsiteX199" fmla="*/ 2718487 w 6144488"/>
              <a:gd name="connsiteY199" fmla="*/ 2247662 h 3764114"/>
              <a:gd name="connsiteX200" fmla="*/ 2594919 w 6144488"/>
              <a:gd name="connsiteY200" fmla="*/ 2330040 h 3764114"/>
              <a:gd name="connsiteX201" fmla="*/ 2529016 w 6144488"/>
              <a:gd name="connsiteY201" fmla="*/ 2362992 h 3764114"/>
              <a:gd name="connsiteX202" fmla="*/ 2504303 w 6144488"/>
              <a:gd name="connsiteY202" fmla="*/ 2387705 h 3764114"/>
              <a:gd name="connsiteX203" fmla="*/ 2471352 w 6144488"/>
              <a:gd name="connsiteY203" fmla="*/ 2404181 h 3764114"/>
              <a:gd name="connsiteX204" fmla="*/ 2430162 w 6144488"/>
              <a:gd name="connsiteY204" fmla="*/ 2428894 h 3764114"/>
              <a:gd name="connsiteX205" fmla="*/ 2380735 w 6144488"/>
              <a:gd name="connsiteY205" fmla="*/ 2445370 h 3764114"/>
              <a:gd name="connsiteX206" fmla="*/ 2323070 w 6144488"/>
              <a:gd name="connsiteY206" fmla="*/ 2478321 h 3764114"/>
              <a:gd name="connsiteX207" fmla="*/ 2281881 w 6144488"/>
              <a:gd name="connsiteY207" fmla="*/ 2503035 h 3764114"/>
              <a:gd name="connsiteX208" fmla="*/ 2257168 w 6144488"/>
              <a:gd name="connsiteY208" fmla="*/ 2519511 h 3764114"/>
              <a:gd name="connsiteX209" fmla="*/ 2232454 w 6144488"/>
              <a:gd name="connsiteY209" fmla="*/ 2527748 h 3764114"/>
              <a:gd name="connsiteX210" fmla="*/ 2207741 w 6144488"/>
              <a:gd name="connsiteY210" fmla="*/ 2552462 h 3764114"/>
              <a:gd name="connsiteX211" fmla="*/ 2174789 w 6144488"/>
              <a:gd name="connsiteY211" fmla="*/ 2560700 h 3764114"/>
              <a:gd name="connsiteX212" fmla="*/ 2133600 w 6144488"/>
              <a:gd name="connsiteY212" fmla="*/ 2577175 h 3764114"/>
              <a:gd name="connsiteX213" fmla="*/ 2100649 w 6144488"/>
              <a:gd name="connsiteY213" fmla="*/ 2601889 h 3764114"/>
              <a:gd name="connsiteX214" fmla="*/ 2067698 w 6144488"/>
              <a:gd name="connsiteY214" fmla="*/ 2618365 h 3764114"/>
              <a:gd name="connsiteX215" fmla="*/ 2042984 w 6144488"/>
              <a:gd name="connsiteY215" fmla="*/ 2634840 h 3764114"/>
              <a:gd name="connsiteX216" fmla="*/ 1977081 w 6144488"/>
              <a:gd name="connsiteY216" fmla="*/ 2667792 h 3764114"/>
              <a:gd name="connsiteX217" fmla="*/ 1935892 w 6144488"/>
              <a:gd name="connsiteY217" fmla="*/ 2684267 h 3764114"/>
              <a:gd name="connsiteX218" fmla="*/ 1911179 w 6144488"/>
              <a:gd name="connsiteY218" fmla="*/ 2692505 h 3764114"/>
              <a:gd name="connsiteX219" fmla="*/ 1886465 w 6144488"/>
              <a:gd name="connsiteY219" fmla="*/ 2708981 h 3764114"/>
              <a:gd name="connsiteX220" fmla="*/ 1861752 w 6144488"/>
              <a:gd name="connsiteY220" fmla="*/ 2717219 h 3764114"/>
              <a:gd name="connsiteX221" fmla="*/ 1771135 w 6144488"/>
              <a:gd name="connsiteY221" fmla="*/ 2774883 h 3764114"/>
              <a:gd name="connsiteX222" fmla="*/ 1729946 w 6144488"/>
              <a:gd name="connsiteY222" fmla="*/ 2791359 h 3764114"/>
              <a:gd name="connsiteX223" fmla="*/ 1672281 w 6144488"/>
              <a:gd name="connsiteY223" fmla="*/ 2832548 h 3764114"/>
              <a:gd name="connsiteX224" fmla="*/ 1606379 w 6144488"/>
              <a:gd name="connsiteY224" fmla="*/ 2849024 h 3764114"/>
              <a:gd name="connsiteX225" fmla="*/ 1548714 w 6144488"/>
              <a:gd name="connsiteY225" fmla="*/ 2898451 h 3764114"/>
              <a:gd name="connsiteX226" fmla="*/ 1524000 w 6144488"/>
              <a:gd name="connsiteY226" fmla="*/ 2914927 h 3764114"/>
              <a:gd name="connsiteX227" fmla="*/ 1499287 w 6144488"/>
              <a:gd name="connsiteY227" fmla="*/ 2923165 h 3764114"/>
              <a:gd name="connsiteX228" fmla="*/ 1408670 w 6144488"/>
              <a:gd name="connsiteY228" fmla="*/ 2972592 h 3764114"/>
              <a:gd name="connsiteX229" fmla="*/ 1408670 w 6144488"/>
              <a:gd name="connsiteY229" fmla="*/ 2972592 h 3764114"/>
              <a:gd name="connsiteX230" fmla="*/ 1359243 w 6144488"/>
              <a:gd name="connsiteY230" fmla="*/ 2997305 h 3764114"/>
              <a:gd name="connsiteX231" fmla="*/ 1293341 w 6144488"/>
              <a:gd name="connsiteY231" fmla="*/ 3046732 h 3764114"/>
              <a:gd name="connsiteX232" fmla="*/ 1260389 w 6144488"/>
              <a:gd name="connsiteY232" fmla="*/ 3079683 h 3764114"/>
              <a:gd name="connsiteX233" fmla="*/ 1219200 w 6144488"/>
              <a:gd name="connsiteY233" fmla="*/ 3104397 h 3764114"/>
              <a:gd name="connsiteX234" fmla="*/ 1186249 w 6144488"/>
              <a:gd name="connsiteY234" fmla="*/ 3137348 h 3764114"/>
              <a:gd name="connsiteX235" fmla="*/ 1161535 w 6144488"/>
              <a:gd name="connsiteY235" fmla="*/ 3145586 h 3764114"/>
              <a:gd name="connsiteX236" fmla="*/ 1128584 w 6144488"/>
              <a:gd name="connsiteY236" fmla="*/ 3162062 h 3764114"/>
              <a:gd name="connsiteX237" fmla="*/ 1021492 w 6144488"/>
              <a:gd name="connsiteY237" fmla="*/ 3219727 h 3764114"/>
              <a:gd name="connsiteX238" fmla="*/ 972065 w 6144488"/>
              <a:gd name="connsiteY238" fmla="*/ 3260916 h 3764114"/>
              <a:gd name="connsiteX239" fmla="*/ 939114 w 6144488"/>
              <a:gd name="connsiteY239" fmla="*/ 3277392 h 3764114"/>
              <a:gd name="connsiteX240" fmla="*/ 897925 w 6144488"/>
              <a:gd name="connsiteY240" fmla="*/ 3302105 h 3764114"/>
              <a:gd name="connsiteX241" fmla="*/ 873211 w 6144488"/>
              <a:gd name="connsiteY241" fmla="*/ 3318581 h 3764114"/>
              <a:gd name="connsiteX242" fmla="*/ 840260 w 6144488"/>
              <a:gd name="connsiteY242" fmla="*/ 3343294 h 3764114"/>
              <a:gd name="connsiteX243" fmla="*/ 807308 w 6144488"/>
              <a:gd name="connsiteY243" fmla="*/ 3359770 h 3764114"/>
              <a:gd name="connsiteX244" fmla="*/ 757881 w 6144488"/>
              <a:gd name="connsiteY244" fmla="*/ 3392721 h 3764114"/>
              <a:gd name="connsiteX245" fmla="*/ 700216 w 6144488"/>
              <a:gd name="connsiteY245" fmla="*/ 3417435 h 3764114"/>
              <a:gd name="connsiteX246" fmla="*/ 667265 w 6144488"/>
              <a:gd name="connsiteY246" fmla="*/ 3442148 h 3764114"/>
              <a:gd name="connsiteX247" fmla="*/ 617838 w 6144488"/>
              <a:gd name="connsiteY247" fmla="*/ 3458624 h 3764114"/>
              <a:gd name="connsiteX248" fmla="*/ 535460 w 6144488"/>
              <a:gd name="connsiteY248" fmla="*/ 3508051 h 3764114"/>
              <a:gd name="connsiteX249" fmla="*/ 510746 w 6144488"/>
              <a:gd name="connsiteY249" fmla="*/ 3524527 h 3764114"/>
              <a:gd name="connsiteX250" fmla="*/ 477795 w 6144488"/>
              <a:gd name="connsiteY250" fmla="*/ 3532765 h 3764114"/>
              <a:gd name="connsiteX251" fmla="*/ 387179 w 6144488"/>
              <a:gd name="connsiteY251" fmla="*/ 3582192 h 3764114"/>
              <a:gd name="connsiteX252" fmla="*/ 354227 w 6144488"/>
              <a:gd name="connsiteY252" fmla="*/ 3598667 h 3764114"/>
              <a:gd name="connsiteX253" fmla="*/ 288325 w 6144488"/>
              <a:gd name="connsiteY253" fmla="*/ 3623381 h 3764114"/>
              <a:gd name="connsiteX254" fmla="*/ 197708 w 6144488"/>
              <a:gd name="connsiteY254" fmla="*/ 3664570 h 3764114"/>
              <a:gd name="connsiteX255" fmla="*/ 148281 w 6144488"/>
              <a:gd name="connsiteY255" fmla="*/ 3697521 h 3764114"/>
              <a:gd name="connsiteX256" fmla="*/ 115330 w 6144488"/>
              <a:gd name="connsiteY256" fmla="*/ 3722235 h 3764114"/>
              <a:gd name="connsiteX257" fmla="*/ 41189 w 6144488"/>
              <a:gd name="connsiteY257" fmla="*/ 3763424 h 3764114"/>
              <a:gd name="connsiteX258" fmla="*/ 8238 w 6144488"/>
              <a:gd name="connsiteY258" fmla="*/ 3763424 h 3764114"/>
              <a:gd name="connsiteX259" fmla="*/ 189470 w 6144488"/>
              <a:gd name="connsiteY259" fmla="*/ 3697521 h 3764114"/>
              <a:gd name="connsiteX260" fmla="*/ 0 w 6144488"/>
              <a:gd name="connsiteY260" fmla="*/ 3713997 h 3764114"/>
              <a:gd name="connsiteX0" fmla="*/ 0 w 6144488"/>
              <a:gd name="connsiteY0" fmla="*/ 3713997 h 3764114"/>
              <a:gd name="connsiteX1" fmla="*/ 0 w 6144488"/>
              <a:gd name="connsiteY1" fmla="*/ 3713997 h 3764114"/>
              <a:gd name="connsiteX2" fmla="*/ 74141 w 6144488"/>
              <a:gd name="connsiteY2" fmla="*/ 3697521 h 3764114"/>
              <a:gd name="connsiteX3" fmla="*/ 98854 w 6144488"/>
              <a:gd name="connsiteY3" fmla="*/ 3689283 h 3764114"/>
              <a:gd name="connsiteX4" fmla="*/ 123568 w 6144488"/>
              <a:gd name="connsiteY4" fmla="*/ 3672808 h 3764114"/>
              <a:gd name="connsiteX5" fmla="*/ 164757 w 6144488"/>
              <a:gd name="connsiteY5" fmla="*/ 3631619 h 3764114"/>
              <a:gd name="connsiteX6" fmla="*/ 205946 w 6144488"/>
              <a:gd name="connsiteY6" fmla="*/ 3590429 h 3764114"/>
              <a:gd name="connsiteX7" fmla="*/ 222422 w 6144488"/>
              <a:gd name="connsiteY7" fmla="*/ 3565716 h 3764114"/>
              <a:gd name="connsiteX8" fmla="*/ 271849 w 6144488"/>
              <a:gd name="connsiteY8" fmla="*/ 3532765 h 3764114"/>
              <a:gd name="connsiteX9" fmla="*/ 304800 w 6144488"/>
              <a:gd name="connsiteY9" fmla="*/ 3499813 h 3764114"/>
              <a:gd name="connsiteX10" fmla="*/ 313038 w 6144488"/>
              <a:gd name="connsiteY10" fmla="*/ 3475100 h 3764114"/>
              <a:gd name="connsiteX11" fmla="*/ 370703 w 6144488"/>
              <a:gd name="connsiteY11" fmla="*/ 3409197 h 3764114"/>
              <a:gd name="connsiteX12" fmla="*/ 387179 w 6144488"/>
              <a:gd name="connsiteY12" fmla="*/ 3384483 h 3764114"/>
              <a:gd name="connsiteX13" fmla="*/ 411892 w 6144488"/>
              <a:gd name="connsiteY13" fmla="*/ 3368008 h 3764114"/>
              <a:gd name="connsiteX14" fmla="*/ 494270 w 6144488"/>
              <a:gd name="connsiteY14" fmla="*/ 3343294 h 3764114"/>
              <a:gd name="connsiteX15" fmla="*/ 543698 w 6144488"/>
              <a:gd name="connsiteY15" fmla="*/ 3326819 h 3764114"/>
              <a:gd name="connsiteX16" fmla="*/ 593125 w 6144488"/>
              <a:gd name="connsiteY16" fmla="*/ 3293867 h 3764114"/>
              <a:gd name="connsiteX17" fmla="*/ 634314 w 6144488"/>
              <a:gd name="connsiteY17" fmla="*/ 3260916 h 3764114"/>
              <a:gd name="connsiteX18" fmla="*/ 700216 w 6144488"/>
              <a:gd name="connsiteY18" fmla="*/ 3203251 h 3764114"/>
              <a:gd name="connsiteX19" fmla="*/ 749643 w 6144488"/>
              <a:gd name="connsiteY19" fmla="*/ 3186775 h 3764114"/>
              <a:gd name="connsiteX20" fmla="*/ 774357 w 6144488"/>
              <a:gd name="connsiteY20" fmla="*/ 3178538 h 3764114"/>
              <a:gd name="connsiteX21" fmla="*/ 815546 w 6144488"/>
              <a:gd name="connsiteY21" fmla="*/ 3137348 h 3764114"/>
              <a:gd name="connsiteX22" fmla="*/ 856735 w 6144488"/>
              <a:gd name="connsiteY22" fmla="*/ 3087921 h 3764114"/>
              <a:gd name="connsiteX23" fmla="*/ 881449 w 6144488"/>
              <a:gd name="connsiteY23" fmla="*/ 3079683 h 3764114"/>
              <a:gd name="connsiteX24" fmla="*/ 930876 w 6144488"/>
              <a:gd name="connsiteY24" fmla="*/ 3046732 h 3764114"/>
              <a:gd name="connsiteX25" fmla="*/ 947352 w 6144488"/>
              <a:gd name="connsiteY25" fmla="*/ 3022019 h 3764114"/>
              <a:gd name="connsiteX26" fmla="*/ 1021492 w 6144488"/>
              <a:gd name="connsiteY26" fmla="*/ 2972592 h 3764114"/>
              <a:gd name="connsiteX27" fmla="*/ 1095633 w 6144488"/>
              <a:gd name="connsiteY27" fmla="*/ 2923165 h 3764114"/>
              <a:gd name="connsiteX28" fmla="*/ 1120346 w 6144488"/>
              <a:gd name="connsiteY28" fmla="*/ 2906689 h 3764114"/>
              <a:gd name="connsiteX29" fmla="*/ 1145060 w 6144488"/>
              <a:gd name="connsiteY29" fmla="*/ 2898451 h 3764114"/>
              <a:gd name="connsiteX30" fmla="*/ 1268627 w 6144488"/>
              <a:gd name="connsiteY30" fmla="*/ 2816073 h 3764114"/>
              <a:gd name="connsiteX31" fmla="*/ 1293341 w 6144488"/>
              <a:gd name="connsiteY31" fmla="*/ 2799597 h 3764114"/>
              <a:gd name="connsiteX32" fmla="*/ 1318054 w 6144488"/>
              <a:gd name="connsiteY32" fmla="*/ 2783121 h 3764114"/>
              <a:gd name="connsiteX33" fmla="*/ 1334530 w 6144488"/>
              <a:gd name="connsiteY33" fmla="*/ 2758408 h 3764114"/>
              <a:gd name="connsiteX34" fmla="*/ 1359243 w 6144488"/>
              <a:gd name="connsiteY34" fmla="*/ 2750170 h 3764114"/>
              <a:gd name="connsiteX35" fmla="*/ 1408670 w 6144488"/>
              <a:gd name="connsiteY35" fmla="*/ 2717219 h 3764114"/>
              <a:gd name="connsiteX36" fmla="*/ 1433384 w 6144488"/>
              <a:gd name="connsiteY36" fmla="*/ 2700743 h 3764114"/>
              <a:gd name="connsiteX37" fmla="*/ 1474573 w 6144488"/>
              <a:gd name="connsiteY37" fmla="*/ 2667792 h 3764114"/>
              <a:gd name="connsiteX38" fmla="*/ 1524000 w 6144488"/>
              <a:gd name="connsiteY38" fmla="*/ 2634840 h 3764114"/>
              <a:gd name="connsiteX39" fmla="*/ 1589903 w 6144488"/>
              <a:gd name="connsiteY39" fmla="*/ 2577175 h 3764114"/>
              <a:gd name="connsiteX40" fmla="*/ 1614616 w 6144488"/>
              <a:gd name="connsiteY40" fmla="*/ 2560700 h 3764114"/>
              <a:gd name="connsiteX41" fmla="*/ 1631092 w 6144488"/>
              <a:gd name="connsiteY41" fmla="*/ 2535986 h 3764114"/>
              <a:gd name="connsiteX42" fmla="*/ 1655806 w 6144488"/>
              <a:gd name="connsiteY42" fmla="*/ 2527748 h 3764114"/>
              <a:gd name="connsiteX43" fmla="*/ 1705233 w 6144488"/>
              <a:gd name="connsiteY43" fmla="*/ 2494797 h 3764114"/>
              <a:gd name="connsiteX44" fmla="*/ 1729946 w 6144488"/>
              <a:gd name="connsiteY44" fmla="*/ 2478321 h 3764114"/>
              <a:gd name="connsiteX45" fmla="*/ 1746422 w 6144488"/>
              <a:gd name="connsiteY45" fmla="*/ 2453608 h 3764114"/>
              <a:gd name="connsiteX46" fmla="*/ 1795849 w 6144488"/>
              <a:gd name="connsiteY46" fmla="*/ 2437132 h 3764114"/>
              <a:gd name="connsiteX47" fmla="*/ 1869989 w 6144488"/>
              <a:gd name="connsiteY47" fmla="*/ 2387705 h 3764114"/>
              <a:gd name="connsiteX48" fmla="*/ 1894703 w 6144488"/>
              <a:gd name="connsiteY48" fmla="*/ 2371229 h 3764114"/>
              <a:gd name="connsiteX49" fmla="*/ 1919416 w 6144488"/>
              <a:gd name="connsiteY49" fmla="*/ 2362992 h 3764114"/>
              <a:gd name="connsiteX50" fmla="*/ 1968843 w 6144488"/>
              <a:gd name="connsiteY50" fmla="*/ 2330040 h 3764114"/>
              <a:gd name="connsiteX51" fmla="*/ 2042984 w 6144488"/>
              <a:gd name="connsiteY51" fmla="*/ 2305327 h 3764114"/>
              <a:gd name="connsiteX52" fmla="*/ 2067698 w 6144488"/>
              <a:gd name="connsiteY52" fmla="*/ 2297089 h 3764114"/>
              <a:gd name="connsiteX53" fmla="*/ 2108887 w 6144488"/>
              <a:gd name="connsiteY53" fmla="*/ 2288851 h 3764114"/>
              <a:gd name="connsiteX54" fmla="*/ 2133600 w 6144488"/>
              <a:gd name="connsiteY54" fmla="*/ 2272375 h 3764114"/>
              <a:gd name="connsiteX55" fmla="*/ 2183027 w 6144488"/>
              <a:gd name="connsiteY55" fmla="*/ 2255900 h 3764114"/>
              <a:gd name="connsiteX56" fmla="*/ 2199503 w 6144488"/>
              <a:gd name="connsiteY56" fmla="*/ 2231186 h 3764114"/>
              <a:gd name="connsiteX57" fmla="*/ 2248930 w 6144488"/>
              <a:gd name="connsiteY57" fmla="*/ 2198235 h 3764114"/>
              <a:gd name="connsiteX58" fmla="*/ 2290119 w 6144488"/>
              <a:gd name="connsiteY58" fmla="*/ 2165283 h 3764114"/>
              <a:gd name="connsiteX59" fmla="*/ 2314833 w 6144488"/>
              <a:gd name="connsiteY59" fmla="*/ 2140570 h 3764114"/>
              <a:gd name="connsiteX60" fmla="*/ 2364260 w 6144488"/>
              <a:gd name="connsiteY60" fmla="*/ 2107619 h 3764114"/>
              <a:gd name="connsiteX61" fmla="*/ 2388973 w 6144488"/>
              <a:gd name="connsiteY61" fmla="*/ 2091143 h 3764114"/>
              <a:gd name="connsiteX62" fmla="*/ 2430162 w 6144488"/>
              <a:gd name="connsiteY62" fmla="*/ 2058192 h 3764114"/>
              <a:gd name="connsiteX63" fmla="*/ 2454876 w 6144488"/>
              <a:gd name="connsiteY63" fmla="*/ 2041716 h 3764114"/>
              <a:gd name="connsiteX64" fmla="*/ 2504303 w 6144488"/>
              <a:gd name="connsiteY64" fmla="*/ 2025240 h 3764114"/>
              <a:gd name="connsiteX65" fmla="*/ 2529016 w 6144488"/>
              <a:gd name="connsiteY65" fmla="*/ 2017002 h 3764114"/>
              <a:gd name="connsiteX66" fmla="*/ 2553730 w 6144488"/>
              <a:gd name="connsiteY66" fmla="*/ 1992289 h 3764114"/>
              <a:gd name="connsiteX67" fmla="*/ 2586681 w 6144488"/>
              <a:gd name="connsiteY67" fmla="*/ 1984051 h 3764114"/>
              <a:gd name="connsiteX68" fmla="*/ 2644346 w 6144488"/>
              <a:gd name="connsiteY68" fmla="*/ 1959338 h 3764114"/>
              <a:gd name="connsiteX69" fmla="*/ 2702011 w 6144488"/>
              <a:gd name="connsiteY69" fmla="*/ 1942862 h 3764114"/>
              <a:gd name="connsiteX70" fmla="*/ 2726725 w 6144488"/>
              <a:gd name="connsiteY70" fmla="*/ 1926386 h 3764114"/>
              <a:gd name="connsiteX71" fmla="*/ 2792627 w 6144488"/>
              <a:gd name="connsiteY71" fmla="*/ 1901673 h 3764114"/>
              <a:gd name="connsiteX72" fmla="*/ 2850292 w 6144488"/>
              <a:gd name="connsiteY72" fmla="*/ 1868721 h 3764114"/>
              <a:gd name="connsiteX73" fmla="*/ 2875006 w 6144488"/>
              <a:gd name="connsiteY73" fmla="*/ 1860483 h 3764114"/>
              <a:gd name="connsiteX74" fmla="*/ 2924433 w 6144488"/>
              <a:gd name="connsiteY74" fmla="*/ 1827532 h 3764114"/>
              <a:gd name="connsiteX75" fmla="*/ 2949146 w 6144488"/>
              <a:gd name="connsiteY75" fmla="*/ 1811056 h 3764114"/>
              <a:gd name="connsiteX76" fmla="*/ 2973860 w 6144488"/>
              <a:gd name="connsiteY76" fmla="*/ 1802819 h 3764114"/>
              <a:gd name="connsiteX77" fmla="*/ 2998573 w 6144488"/>
              <a:gd name="connsiteY77" fmla="*/ 1786343 h 3764114"/>
              <a:gd name="connsiteX78" fmla="*/ 3023287 w 6144488"/>
              <a:gd name="connsiteY78" fmla="*/ 1778105 h 3764114"/>
              <a:gd name="connsiteX79" fmla="*/ 3072714 w 6144488"/>
              <a:gd name="connsiteY79" fmla="*/ 1745154 h 3764114"/>
              <a:gd name="connsiteX80" fmla="*/ 3097427 w 6144488"/>
              <a:gd name="connsiteY80" fmla="*/ 1728678 h 3764114"/>
              <a:gd name="connsiteX81" fmla="*/ 3155092 w 6144488"/>
              <a:gd name="connsiteY81" fmla="*/ 1703965 h 3764114"/>
              <a:gd name="connsiteX82" fmla="*/ 3179806 w 6144488"/>
              <a:gd name="connsiteY82" fmla="*/ 1687489 h 3764114"/>
              <a:gd name="connsiteX83" fmla="*/ 3204519 w 6144488"/>
              <a:gd name="connsiteY83" fmla="*/ 1679251 h 3764114"/>
              <a:gd name="connsiteX84" fmla="*/ 3253946 w 6144488"/>
              <a:gd name="connsiteY84" fmla="*/ 1646300 h 3764114"/>
              <a:gd name="connsiteX85" fmla="*/ 3278660 w 6144488"/>
              <a:gd name="connsiteY85" fmla="*/ 1629824 h 3764114"/>
              <a:gd name="connsiteX86" fmla="*/ 3328087 w 6144488"/>
              <a:gd name="connsiteY86" fmla="*/ 1605111 h 3764114"/>
              <a:gd name="connsiteX87" fmla="*/ 3369276 w 6144488"/>
              <a:gd name="connsiteY87" fmla="*/ 1572159 h 3764114"/>
              <a:gd name="connsiteX88" fmla="*/ 3418703 w 6144488"/>
              <a:gd name="connsiteY88" fmla="*/ 1539208 h 3764114"/>
              <a:gd name="connsiteX89" fmla="*/ 3443416 w 6144488"/>
              <a:gd name="connsiteY89" fmla="*/ 1522732 h 3764114"/>
              <a:gd name="connsiteX90" fmla="*/ 3468130 w 6144488"/>
              <a:gd name="connsiteY90" fmla="*/ 1514494 h 3764114"/>
              <a:gd name="connsiteX91" fmla="*/ 3517557 w 6144488"/>
              <a:gd name="connsiteY91" fmla="*/ 1481543 h 3764114"/>
              <a:gd name="connsiteX92" fmla="*/ 3591698 w 6144488"/>
              <a:gd name="connsiteY92" fmla="*/ 1440354 h 3764114"/>
              <a:gd name="connsiteX93" fmla="*/ 3641125 w 6144488"/>
              <a:gd name="connsiteY93" fmla="*/ 1407402 h 3764114"/>
              <a:gd name="connsiteX94" fmla="*/ 3707027 w 6144488"/>
              <a:gd name="connsiteY94" fmla="*/ 1374451 h 3764114"/>
              <a:gd name="connsiteX95" fmla="*/ 3781168 w 6144488"/>
              <a:gd name="connsiteY95" fmla="*/ 1333262 h 3764114"/>
              <a:gd name="connsiteX96" fmla="*/ 3805881 w 6144488"/>
              <a:gd name="connsiteY96" fmla="*/ 1316786 h 3764114"/>
              <a:gd name="connsiteX97" fmla="*/ 3855308 w 6144488"/>
              <a:gd name="connsiteY97" fmla="*/ 1300311 h 3764114"/>
              <a:gd name="connsiteX98" fmla="*/ 3871784 w 6144488"/>
              <a:gd name="connsiteY98" fmla="*/ 1275597 h 3764114"/>
              <a:gd name="connsiteX99" fmla="*/ 3904735 w 6144488"/>
              <a:gd name="connsiteY99" fmla="*/ 1267359 h 3764114"/>
              <a:gd name="connsiteX100" fmla="*/ 3954162 w 6144488"/>
              <a:gd name="connsiteY100" fmla="*/ 1250883 h 3764114"/>
              <a:gd name="connsiteX101" fmla="*/ 3978876 w 6144488"/>
              <a:gd name="connsiteY101" fmla="*/ 1242646 h 3764114"/>
              <a:gd name="connsiteX102" fmla="*/ 4003589 w 6144488"/>
              <a:gd name="connsiteY102" fmla="*/ 1234408 h 3764114"/>
              <a:gd name="connsiteX103" fmla="*/ 4077730 w 6144488"/>
              <a:gd name="connsiteY103" fmla="*/ 1201456 h 3764114"/>
              <a:gd name="connsiteX104" fmla="*/ 4102443 w 6144488"/>
              <a:gd name="connsiteY104" fmla="*/ 1193219 h 3764114"/>
              <a:gd name="connsiteX105" fmla="*/ 4127157 w 6144488"/>
              <a:gd name="connsiteY105" fmla="*/ 1176743 h 3764114"/>
              <a:gd name="connsiteX106" fmla="*/ 4176584 w 6144488"/>
              <a:gd name="connsiteY106" fmla="*/ 1160267 h 3764114"/>
              <a:gd name="connsiteX107" fmla="*/ 4201298 w 6144488"/>
              <a:gd name="connsiteY107" fmla="*/ 1143792 h 3764114"/>
              <a:gd name="connsiteX108" fmla="*/ 4226011 w 6144488"/>
              <a:gd name="connsiteY108" fmla="*/ 1135554 h 3764114"/>
              <a:gd name="connsiteX109" fmla="*/ 4247377 w 6144488"/>
              <a:gd name="connsiteY109" fmla="*/ 1075481 h 3764114"/>
              <a:gd name="connsiteX110" fmla="*/ 4311671 w 6144488"/>
              <a:gd name="connsiteY110" fmla="*/ 1045315 h 3764114"/>
              <a:gd name="connsiteX111" fmla="*/ 4366054 w 6144488"/>
              <a:gd name="connsiteY111" fmla="*/ 1061413 h 3764114"/>
              <a:gd name="connsiteX112" fmla="*/ 4390768 w 6144488"/>
              <a:gd name="connsiteY112" fmla="*/ 1053175 h 3764114"/>
              <a:gd name="connsiteX113" fmla="*/ 4440195 w 6144488"/>
              <a:gd name="connsiteY113" fmla="*/ 1020224 h 3764114"/>
              <a:gd name="connsiteX114" fmla="*/ 4464908 w 6144488"/>
              <a:gd name="connsiteY114" fmla="*/ 1003748 h 3764114"/>
              <a:gd name="connsiteX115" fmla="*/ 4506098 w 6144488"/>
              <a:gd name="connsiteY115" fmla="*/ 962559 h 3764114"/>
              <a:gd name="connsiteX116" fmla="*/ 4547287 w 6144488"/>
              <a:gd name="connsiteY116" fmla="*/ 921370 h 3764114"/>
              <a:gd name="connsiteX117" fmla="*/ 4604952 w 6144488"/>
              <a:gd name="connsiteY117" fmla="*/ 863705 h 3764114"/>
              <a:gd name="connsiteX118" fmla="*/ 4662616 w 6144488"/>
              <a:gd name="connsiteY118" fmla="*/ 814278 h 3764114"/>
              <a:gd name="connsiteX119" fmla="*/ 4687330 w 6144488"/>
              <a:gd name="connsiteY119" fmla="*/ 806040 h 3764114"/>
              <a:gd name="connsiteX120" fmla="*/ 4703806 w 6144488"/>
              <a:gd name="connsiteY120" fmla="*/ 781327 h 3764114"/>
              <a:gd name="connsiteX121" fmla="*/ 4753233 w 6144488"/>
              <a:gd name="connsiteY121" fmla="*/ 764851 h 3764114"/>
              <a:gd name="connsiteX122" fmla="*/ 4777946 w 6144488"/>
              <a:gd name="connsiteY122" fmla="*/ 756613 h 3764114"/>
              <a:gd name="connsiteX123" fmla="*/ 4802660 w 6144488"/>
              <a:gd name="connsiteY123" fmla="*/ 748375 h 3764114"/>
              <a:gd name="connsiteX124" fmla="*/ 4852087 w 6144488"/>
              <a:gd name="connsiteY124" fmla="*/ 723662 h 3764114"/>
              <a:gd name="connsiteX125" fmla="*/ 4934465 w 6144488"/>
              <a:gd name="connsiteY125" fmla="*/ 690711 h 3764114"/>
              <a:gd name="connsiteX126" fmla="*/ 4983892 w 6144488"/>
              <a:gd name="connsiteY126" fmla="*/ 674235 h 3764114"/>
              <a:gd name="connsiteX127" fmla="*/ 5049795 w 6144488"/>
              <a:gd name="connsiteY127" fmla="*/ 633046 h 3764114"/>
              <a:gd name="connsiteX128" fmla="*/ 5090984 w 6144488"/>
              <a:gd name="connsiteY128" fmla="*/ 624808 h 3764114"/>
              <a:gd name="connsiteX129" fmla="*/ 5148649 w 6144488"/>
              <a:gd name="connsiteY129" fmla="*/ 591856 h 3764114"/>
              <a:gd name="connsiteX130" fmla="*/ 5181600 w 6144488"/>
              <a:gd name="connsiteY130" fmla="*/ 575381 h 3764114"/>
              <a:gd name="connsiteX131" fmla="*/ 5222789 w 6144488"/>
              <a:gd name="connsiteY131" fmla="*/ 550667 h 3764114"/>
              <a:gd name="connsiteX132" fmla="*/ 5247503 w 6144488"/>
              <a:gd name="connsiteY132" fmla="*/ 542429 h 3764114"/>
              <a:gd name="connsiteX133" fmla="*/ 5313406 w 6144488"/>
              <a:gd name="connsiteY133" fmla="*/ 501240 h 3764114"/>
              <a:gd name="connsiteX134" fmla="*/ 5338119 w 6144488"/>
              <a:gd name="connsiteY134" fmla="*/ 484765 h 3764114"/>
              <a:gd name="connsiteX135" fmla="*/ 5387546 w 6144488"/>
              <a:gd name="connsiteY135" fmla="*/ 468289 h 3764114"/>
              <a:gd name="connsiteX136" fmla="*/ 5469925 w 6144488"/>
              <a:gd name="connsiteY136" fmla="*/ 418862 h 3764114"/>
              <a:gd name="connsiteX137" fmla="*/ 5494638 w 6144488"/>
              <a:gd name="connsiteY137" fmla="*/ 410624 h 3764114"/>
              <a:gd name="connsiteX138" fmla="*/ 6004961 w 6144488"/>
              <a:gd name="connsiteY138" fmla="*/ 45232 h 3764114"/>
              <a:gd name="connsiteX139" fmla="*/ 6143594 w 6144488"/>
              <a:gd name="connsiteY139" fmla="*/ 1759 h 3764114"/>
              <a:gd name="connsiteX140" fmla="*/ 6056128 w 6144488"/>
              <a:gd name="connsiteY140" fmla="*/ 108348 h 3764114"/>
              <a:gd name="connsiteX141" fmla="*/ 5892717 w 6144488"/>
              <a:gd name="connsiteY141" fmla="*/ 250421 h 3764114"/>
              <a:gd name="connsiteX142" fmla="*/ 5461687 w 6144488"/>
              <a:gd name="connsiteY142" fmla="*/ 517716 h 3764114"/>
              <a:gd name="connsiteX143" fmla="*/ 5420498 w 6144488"/>
              <a:gd name="connsiteY143" fmla="*/ 558905 h 3764114"/>
              <a:gd name="connsiteX144" fmla="*/ 5404022 w 6144488"/>
              <a:gd name="connsiteY144" fmla="*/ 583619 h 3764114"/>
              <a:gd name="connsiteX145" fmla="*/ 5338119 w 6144488"/>
              <a:gd name="connsiteY145" fmla="*/ 608332 h 3764114"/>
              <a:gd name="connsiteX146" fmla="*/ 5272216 w 6144488"/>
              <a:gd name="connsiteY146" fmla="*/ 649521 h 3764114"/>
              <a:gd name="connsiteX147" fmla="*/ 5231027 w 6144488"/>
              <a:gd name="connsiteY147" fmla="*/ 665997 h 3764114"/>
              <a:gd name="connsiteX148" fmla="*/ 5198076 w 6144488"/>
              <a:gd name="connsiteY148" fmla="*/ 690711 h 3764114"/>
              <a:gd name="connsiteX149" fmla="*/ 5173362 w 6144488"/>
              <a:gd name="connsiteY149" fmla="*/ 707186 h 3764114"/>
              <a:gd name="connsiteX150" fmla="*/ 5115698 w 6144488"/>
              <a:gd name="connsiteY150" fmla="*/ 731900 h 3764114"/>
              <a:gd name="connsiteX151" fmla="*/ 5074508 w 6144488"/>
              <a:gd name="connsiteY151" fmla="*/ 756613 h 3764114"/>
              <a:gd name="connsiteX152" fmla="*/ 5008606 w 6144488"/>
              <a:gd name="connsiteY152" fmla="*/ 781327 h 3764114"/>
              <a:gd name="connsiteX153" fmla="*/ 4975654 w 6144488"/>
              <a:gd name="connsiteY153" fmla="*/ 806040 h 3764114"/>
              <a:gd name="connsiteX154" fmla="*/ 4926227 w 6144488"/>
              <a:gd name="connsiteY154" fmla="*/ 822516 h 3764114"/>
              <a:gd name="connsiteX155" fmla="*/ 4901514 w 6144488"/>
              <a:gd name="connsiteY155" fmla="*/ 830754 h 3764114"/>
              <a:gd name="connsiteX156" fmla="*/ 4819135 w 6144488"/>
              <a:gd name="connsiteY156" fmla="*/ 863705 h 3764114"/>
              <a:gd name="connsiteX157" fmla="*/ 4777946 w 6144488"/>
              <a:gd name="connsiteY157" fmla="*/ 880181 h 3764114"/>
              <a:gd name="connsiteX158" fmla="*/ 4728519 w 6144488"/>
              <a:gd name="connsiteY158" fmla="*/ 904894 h 3764114"/>
              <a:gd name="connsiteX159" fmla="*/ 4670854 w 6144488"/>
              <a:gd name="connsiteY159" fmla="*/ 946083 h 3764114"/>
              <a:gd name="connsiteX160" fmla="*/ 4613189 w 6144488"/>
              <a:gd name="connsiteY160" fmla="*/ 970797 h 3764114"/>
              <a:gd name="connsiteX161" fmla="*/ 4522573 w 6144488"/>
              <a:gd name="connsiteY161" fmla="*/ 1036700 h 3764114"/>
              <a:gd name="connsiteX162" fmla="*/ 4456670 w 6144488"/>
              <a:gd name="connsiteY162" fmla="*/ 1069651 h 3764114"/>
              <a:gd name="connsiteX163" fmla="*/ 4399006 w 6144488"/>
              <a:gd name="connsiteY163" fmla="*/ 1110840 h 3764114"/>
              <a:gd name="connsiteX164" fmla="*/ 4308389 w 6144488"/>
              <a:gd name="connsiteY164" fmla="*/ 1152029 h 3764114"/>
              <a:gd name="connsiteX165" fmla="*/ 4250725 w 6144488"/>
              <a:gd name="connsiteY165" fmla="*/ 1193219 h 3764114"/>
              <a:gd name="connsiteX166" fmla="*/ 4226011 w 6144488"/>
              <a:gd name="connsiteY166" fmla="*/ 1209694 h 3764114"/>
              <a:gd name="connsiteX167" fmla="*/ 4201298 w 6144488"/>
              <a:gd name="connsiteY167" fmla="*/ 1234408 h 3764114"/>
              <a:gd name="connsiteX168" fmla="*/ 4151870 w 6144488"/>
              <a:gd name="connsiteY168" fmla="*/ 1259121 h 3764114"/>
              <a:gd name="connsiteX169" fmla="*/ 4094206 w 6144488"/>
              <a:gd name="connsiteY169" fmla="*/ 1292073 h 3764114"/>
              <a:gd name="connsiteX170" fmla="*/ 4011827 w 6144488"/>
              <a:gd name="connsiteY170" fmla="*/ 1333262 h 3764114"/>
              <a:gd name="connsiteX171" fmla="*/ 3978876 w 6144488"/>
              <a:gd name="connsiteY171" fmla="*/ 1349738 h 3764114"/>
              <a:gd name="connsiteX172" fmla="*/ 3921211 w 6144488"/>
              <a:gd name="connsiteY172" fmla="*/ 1382689 h 3764114"/>
              <a:gd name="connsiteX173" fmla="*/ 3838833 w 6144488"/>
              <a:gd name="connsiteY173" fmla="*/ 1423878 h 3764114"/>
              <a:gd name="connsiteX174" fmla="*/ 3781168 w 6144488"/>
              <a:gd name="connsiteY174" fmla="*/ 1456829 h 3764114"/>
              <a:gd name="connsiteX175" fmla="*/ 3739979 w 6144488"/>
              <a:gd name="connsiteY175" fmla="*/ 1498019 h 3764114"/>
              <a:gd name="connsiteX176" fmla="*/ 3682314 w 6144488"/>
              <a:gd name="connsiteY176" fmla="*/ 1530970 h 3764114"/>
              <a:gd name="connsiteX177" fmla="*/ 3624649 w 6144488"/>
              <a:gd name="connsiteY177" fmla="*/ 1588635 h 3764114"/>
              <a:gd name="connsiteX178" fmla="*/ 3599935 w 6144488"/>
              <a:gd name="connsiteY178" fmla="*/ 1613348 h 3764114"/>
              <a:gd name="connsiteX179" fmla="*/ 3550508 w 6144488"/>
              <a:gd name="connsiteY179" fmla="*/ 1654538 h 3764114"/>
              <a:gd name="connsiteX180" fmla="*/ 3492843 w 6144488"/>
              <a:gd name="connsiteY180" fmla="*/ 1695727 h 3764114"/>
              <a:gd name="connsiteX181" fmla="*/ 3426941 w 6144488"/>
              <a:gd name="connsiteY181" fmla="*/ 1753392 h 3764114"/>
              <a:gd name="connsiteX182" fmla="*/ 3352800 w 6144488"/>
              <a:gd name="connsiteY182" fmla="*/ 1811056 h 3764114"/>
              <a:gd name="connsiteX183" fmla="*/ 3295135 w 6144488"/>
              <a:gd name="connsiteY183" fmla="*/ 1852246 h 3764114"/>
              <a:gd name="connsiteX184" fmla="*/ 3270422 w 6144488"/>
              <a:gd name="connsiteY184" fmla="*/ 1876959 h 3764114"/>
              <a:gd name="connsiteX185" fmla="*/ 3237470 w 6144488"/>
              <a:gd name="connsiteY185" fmla="*/ 1893435 h 3764114"/>
              <a:gd name="connsiteX186" fmla="*/ 3212757 w 6144488"/>
              <a:gd name="connsiteY186" fmla="*/ 1918148 h 3764114"/>
              <a:gd name="connsiteX187" fmla="*/ 3163330 w 6144488"/>
              <a:gd name="connsiteY187" fmla="*/ 1942862 h 3764114"/>
              <a:gd name="connsiteX188" fmla="*/ 3138616 w 6144488"/>
              <a:gd name="connsiteY188" fmla="*/ 1959338 h 3764114"/>
              <a:gd name="connsiteX189" fmla="*/ 3072714 w 6144488"/>
              <a:gd name="connsiteY189" fmla="*/ 2008765 h 3764114"/>
              <a:gd name="connsiteX190" fmla="*/ 3023287 w 6144488"/>
              <a:gd name="connsiteY190" fmla="*/ 2041716 h 3764114"/>
              <a:gd name="connsiteX191" fmla="*/ 2998573 w 6144488"/>
              <a:gd name="connsiteY191" fmla="*/ 2058192 h 3764114"/>
              <a:gd name="connsiteX192" fmla="*/ 2982098 w 6144488"/>
              <a:gd name="connsiteY192" fmla="*/ 2082905 h 3764114"/>
              <a:gd name="connsiteX193" fmla="*/ 2932670 w 6144488"/>
              <a:gd name="connsiteY193" fmla="*/ 2115856 h 3764114"/>
              <a:gd name="connsiteX194" fmla="*/ 2907957 w 6144488"/>
              <a:gd name="connsiteY194" fmla="*/ 2132332 h 3764114"/>
              <a:gd name="connsiteX195" fmla="*/ 2858530 w 6144488"/>
              <a:gd name="connsiteY195" fmla="*/ 2165283 h 3764114"/>
              <a:gd name="connsiteX196" fmla="*/ 2833816 w 6144488"/>
              <a:gd name="connsiteY196" fmla="*/ 2181759 h 3764114"/>
              <a:gd name="connsiteX197" fmla="*/ 2800865 w 6144488"/>
              <a:gd name="connsiteY197" fmla="*/ 2206473 h 3764114"/>
              <a:gd name="connsiteX198" fmla="*/ 2767914 w 6144488"/>
              <a:gd name="connsiteY198" fmla="*/ 2222948 h 3764114"/>
              <a:gd name="connsiteX199" fmla="*/ 2718487 w 6144488"/>
              <a:gd name="connsiteY199" fmla="*/ 2247662 h 3764114"/>
              <a:gd name="connsiteX200" fmla="*/ 2594919 w 6144488"/>
              <a:gd name="connsiteY200" fmla="*/ 2330040 h 3764114"/>
              <a:gd name="connsiteX201" fmla="*/ 2529016 w 6144488"/>
              <a:gd name="connsiteY201" fmla="*/ 2362992 h 3764114"/>
              <a:gd name="connsiteX202" fmla="*/ 2504303 w 6144488"/>
              <a:gd name="connsiteY202" fmla="*/ 2387705 h 3764114"/>
              <a:gd name="connsiteX203" fmla="*/ 2471352 w 6144488"/>
              <a:gd name="connsiteY203" fmla="*/ 2404181 h 3764114"/>
              <a:gd name="connsiteX204" fmla="*/ 2430162 w 6144488"/>
              <a:gd name="connsiteY204" fmla="*/ 2428894 h 3764114"/>
              <a:gd name="connsiteX205" fmla="*/ 2380735 w 6144488"/>
              <a:gd name="connsiteY205" fmla="*/ 2445370 h 3764114"/>
              <a:gd name="connsiteX206" fmla="*/ 2323070 w 6144488"/>
              <a:gd name="connsiteY206" fmla="*/ 2478321 h 3764114"/>
              <a:gd name="connsiteX207" fmla="*/ 2281881 w 6144488"/>
              <a:gd name="connsiteY207" fmla="*/ 2503035 h 3764114"/>
              <a:gd name="connsiteX208" fmla="*/ 2257168 w 6144488"/>
              <a:gd name="connsiteY208" fmla="*/ 2519511 h 3764114"/>
              <a:gd name="connsiteX209" fmla="*/ 2232454 w 6144488"/>
              <a:gd name="connsiteY209" fmla="*/ 2527748 h 3764114"/>
              <a:gd name="connsiteX210" fmla="*/ 2207741 w 6144488"/>
              <a:gd name="connsiteY210" fmla="*/ 2552462 h 3764114"/>
              <a:gd name="connsiteX211" fmla="*/ 2174789 w 6144488"/>
              <a:gd name="connsiteY211" fmla="*/ 2560700 h 3764114"/>
              <a:gd name="connsiteX212" fmla="*/ 2133600 w 6144488"/>
              <a:gd name="connsiteY212" fmla="*/ 2577175 h 3764114"/>
              <a:gd name="connsiteX213" fmla="*/ 2100649 w 6144488"/>
              <a:gd name="connsiteY213" fmla="*/ 2601889 h 3764114"/>
              <a:gd name="connsiteX214" fmla="*/ 2067698 w 6144488"/>
              <a:gd name="connsiteY214" fmla="*/ 2618365 h 3764114"/>
              <a:gd name="connsiteX215" fmla="*/ 2042984 w 6144488"/>
              <a:gd name="connsiteY215" fmla="*/ 2634840 h 3764114"/>
              <a:gd name="connsiteX216" fmla="*/ 1977081 w 6144488"/>
              <a:gd name="connsiteY216" fmla="*/ 2667792 h 3764114"/>
              <a:gd name="connsiteX217" fmla="*/ 1935892 w 6144488"/>
              <a:gd name="connsiteY217" fmla="*/ 2684267 h 3764114"/>
              <a:gd name="connsiteX218" fmla="*/ 1911179 w 6144488"/>
              <a:gd name="connsiteY218" fmla="*/ 2692505 h 3764114"/>
              <a:gd name="connsiteX219" fmla="*/ 1886465 w 6144488"/>
              <a:gd name="connsiteY219" fmla="*/ 2708981 h 3764114"/>
              <a:gd name="connsiteX220" fmla="*/ 1861752 w 6144488"/>
              <a:gd name="connsiteY220" fmla="*/ 2717219 h 3764114"/>
              <a:gd name="connsiteX221" fmla="*/ 1771135 w 6144488"/>
              <a:gd name="connsiteY221" fmla="*/ 2774883 h 3764114"/>
              <a:gd name="connsiteX222" fmla="*/ 1729946 w 6144488"/>
              <a:gd name="connsiteY222" fmla="*/ 2791359 h 3764114"/>
              <a:gd name="connsiteX223" fmla="*/ 1672281 w 6144488"/>
              <a:gd name="connsiteY223" fmla="*/ 2832548 h 3764114"/>
              <a:gd name="connsiteX224" fmla="*/ 1606379 w 6144488"/>
              <a:gd name="connsiteY224" fmla="*/ 2849024 h 3764114"/>
              <a:gd name="connsiteX225" fmla="*/ 1548714 w 6144488"/>
              <a:gd name="connsiteY225" fmla="*/ 2898451 h 3764114"/>
              <a:gd name="connsiteX226" fmla="*/ 1524000 w 6144488"/>
              <a:gd name="connsiteY226" fmla="*/ 2914927 h 3764114"/>
              <a:gd name="connsiteX227" fmla="*/ 1499287 w 6144488"/>
              <a:gd name="connsiteY227" fmla="*/ 2923165 h 3764114"/>
              <a:gd name="connsiteX228" fmla="*/ 1408670 w 6144488"/>
              <a:gd name="connsiteY228" fmla="*/ 2972592 h 3764114"/>
              <a:gd name="connsiteX229" fmla="*/ 1408670 w 6144488"/>
              <a:gd name="connsiteY229" fmla="*/ 2972592 h 3764114"/>
              <a:gd name="connsiteX230" fmla="*/ 1359243 w 6144488"/>
              <a:gd name="connsiteY230" fmla="*/ 2997305 h 3764114"/>
              <a:gd name="connsiteX231" fmla="*/ 1293341 w 6144488"/>
              <a:gd name="connsiteY231" fmla="*/ 3046732 h 3764114"/>
              <a:gd name="connsiteX232" fmla="*/ 1260389 w 6144488"/>
              <a:gd name="connsiteY232" fmla="*/ 3079683 h 3764114"/>
              <a:gd name="connsiteX233" fmla="*/ 1219200 w 6144488"/>
              <a:gd name="connsiteY233" fmla="*/ 3104397 h 3764114"/>
              <a:gd name="connsiteX234" fmla="*/ 1186249 w 6144488"/>
              <a:gd name="connsiteY234" fmla="*/ 3137348 h 3764114"/>
              <a:gd name="connsiteX235" fmla="*/ 1161535 w 6144488"/>
              <a:gd name="connsiteY235" fmla="*/ 3145586 h 3764114"/>
              <a:gd name="connsiteX236" fmla="*/ 1128584 w 6144488"/>
              <a:gd name="connsiteY236" fmla="*/ 3162062 h 3764114"/>
              <a:gd name="connsiteX237" fmla="*/ 1021492 w 6144488"/>
              <a:gd name="connsiteY237" fmla="*/ 3219727 h 3764114"/>
              <a:gd name="connsiteX238" fmla="*/ 972065 w 6144488"/>
              <a:gd name="connsiteY238" fmla="*/ 3260916 h 3764114"/>
              <a:gd name="connsiteX239" fmla="*/ 939114 w 6144488"/>
              <a:gd name="connsiteY239" fmla="*/ 3277392 h 3764114"/>
              <a:gd name="connsiteX240" fmla="*/ 897925 w 6144488"/>
              <a:gd name="connsiteY240" fmla="*/ 3302105 h 3764114"/>
              <a:gd name="connsiteX241" fmla="*/ 873211 w 6144488"/>
              <a:gd name="connsiteY241" fmla="*/ 3318581 h 3764114"/>
              <a:gd name="connsiteX242" fmla="*/ 840260 w 6144488"/>
              <a:gd name="connsiteY242" fmla="*/ 3343294 h 3764114"/>
              <a:gd name="connsiteX243" fmla="*/ 807308 w 6144488"/>
              <a:gd name="connsiteY243" fmla="*/ 3359770 h 3764114"/>
              <a:gd name="connsiteX244" fmla="*/ 757881 w 6144488"/>
              <a:gd name="connsiteY244" fmla="*/ 3392721 h 3764114"/>
              <a:gd name="connsiteX245" fmla="*/ 700216 w 6144488"/>
              <a:gd name="connsiteY245" fmla="*/ 3417435 h 3764114"/>
              <a:gd name="connsiteX246" fmla="*/ 667265 w 6144488"/>
              <a:gd name="connsiteY246" fmla="*/ 3442148 h 3764114"/>
              <a:gd name="connsiteX247" fmla="*/ 617838 w 6144488"/>
              <a:gd name="connsiteY247" fmla="*/ 3458624 h 3764114"/>
              <a:gd name="connsiteX248" fmla="*/ 535460 w 6144488"/>
              <a:gd name="connsiteY248" fmla="*/ 3508051 h 3764114"/>
              <a:gd name="connsiteX249" fmla="*/ 510746 w 6144488"/>
              <a:gd name="connsiteY249" fmla="*/ 3524527 h 3764114"/>
              <a:gd name="connsiteX250" fmla="*/ 477795 w 6144488"/>
              <a:gd name="connsiteY250" fmla="*/ 3532765 h 3764114"/>
              <a:gd name="connsiteX251" fmla="*/ 387179 w 6144488"/>
              <a:gd name="connsiteY251" fmla="*/ 3582192 h 3764114"/>
              <a:gd name="connsiteX252" fmla="*/ 354227 w 6144488"/>
              <a:gd name="connsiteY252" fmla="*/ 3598667 h 3764114"/>
              <a:gd name="connsiteX253" fmla="*/ 288325 w 6144488"/>
              <a:gd name="connsiteY253" fmla="*/ 3623381 h 3764114"/>
              <a:gd name="connsiteX254" fmla="*/ 197708 w 6144488"/>
              <a:gd name="connsiteY254" fmla="*/ 3664570 h 3764114"/>
              <a:gd name="connsiteX255" fmla="*/ 148281 w 6144488"/>
              <a:gd name="connsiteY255" fmla="*/ 3697521 h 3764114"/>
              <a:gd name="connsiteX256" fmla="*/ 115330 w 6144488"/>
              <a:gd name="connsiteY256" fmla="*/ 3722235 h 3764114"/>
              <a:gd name="connsiteX257" fmla="*/ 41189 w 6144488"/>
              <a:gd name="connsiteY257" fmla="*/ 3763424 h 3764114"/>
              <a:gd name="connsiteX258" fmla="*/ 8238 w 6144488"/>
              <a:gd name="connsiteY258" fmla="*/ 3763424 h 3764114"/>
              <a:gd name="connsiteX259" fmla="*/ 189470 w 6144488"/>
              <a:gd name="connsiteY259" fmla="*/ 3697521 h 3764114"/>
              <a:gd name="connsiteX260" fmla="*/ 0 w 6144488"/>
              <a:gd name="connsiteY260" fmla="*/ 3713997 h 3764114"/>
              <a:gd name="connsiteX0" fmla="*/ 0 w 6144488"/>
              <a:gd name="connsiteY0" fmla="*/ 3713997 h 3764114"/>
              <a:gd name="connsiteX1" fmla="*/ 0 w 6144488"/>
              <a:gd name="connsiteY1" fmla="*/ 3713997 h 3764114"/>
              <a:gd name="connsiteX2" fmla="*/ 74141 w 6144488"/>
              <a:gd name="connsiteY2" fmla="*/ 3697521 h 3764114"/>
              <a:gd name="connsiteX3" fmla="*/ 98854 w 6144488"/>
              <a:gd name="connsiteY3" fmla="*/ 3689283 h 3764114"/>
              <a:gd name="connsiteX4" fmla="*/ 123568 w 6144488"/>
              <a:gd name="connsiteY4" fmla="*/ 3672808 h 3764114"/>
              <a:gd name="connsiteX5" fmla="*/ 164757 w 6144488"/>
              <a:gd name="connsiteY5" fmla="*/ 3631619 h 3764114"/>
              <a:gd name="connsiteX6" fmla="*/ 205946 w 6144488"/>
              <a:gd name="connsiteY6" fmla="*/ 3590429 h 3764114"/>
              <a:gd name="connsiteX7" fmla="*/ 222422 w 6144488"/>
              <a:gd name="connsiteY7" fmla="*/ 3565716 h 3764114"/>
              <a:gd name="connsiteX8" fmla="*/ 271849 w 6144488"/>
              <a:gd name="connsiteY8" fmla="*/ 3532765 h 3764114"/>
              <a:gd name="connsiteX9" fmla="*/ 304800 w 6144488"/>
              <a:gd name="connsiteY9" fmla="*/ 3499813 h 3764114"/>
              <a:gd name="connsiteX10" fmla="*/ 313038 w 6144488"/>
              <a:gd name="connsiteY10" fmla="*/ 3475100 h 3764114"/>
              <a:gd name="connsiteX11" fmla="*/ 370703 w 6144488"/>
              <a:gd name="connsiteY11" fmla="*/ 3409197 h 3764114"/>
              <a:gd name="connsiteX12" fmla="*/ 387179 w 6144488"/>
              <a:gd name="connsiteY12" fmla="*/ 3384483 h 3764114"/>
              <a:gd name="connsiteX13" fmla="*/ 411892 w 6144488"/>
              <a:gd name="connsiteY13" fmla="*/ 3368008 h 3764114"/>
              <a:gd name="connsiteX14" fmla="*/ 494270 w 6144488"/>
              <a:gd name="connsiteY14" fmla="*/ 3343294 h 3764114"/>
              <a:gd name="connsiteX15" fmla="*/ 543698 w 6144488"/>
              <a:gd name="connsiteY15" fmla="*/ 3326819 h 3764114"/>
              <a:gd name="connsiteX16" fmla="*/ 593125 w 6144488"/>
              <a:gd name="connsiteY16" fmla="*/ 3293867 h 3764114"/>
              <a:gd name="connsiteX17" fmla="*/ 634314 w 6144488"/>
              <a:gd name="connsiteY17" fmla="*/ 3260916 h 3764114"/>
              <a:gd name="connsiteX18" fmla="*/ 700216 w 6144488"/>
              <a:gd name="connsiteY18" fmla="*/ 3203251 h 3764114"/>
              <a:gd name="connsiteX19" fmla="*/ 749643 w 6144488"/>
              <a:gd name="connsiteY19" fmla="*/ 3186775 h 3764114"/>
              <a:gd name="connsiteX20" fmla="*/ 774357 w 6144488"/>
              <a:gd name="connsiteY20" fmla="*/ 3178538 h 3764114"/>
              <a:gd name="connsiteX21" fmla="*/ 815546 w 6144488"/>
              <a:gd name="connsiteY21" fmla="*/ 3137348 h 3764114"/>
              <a:gd name="connsiteX22" fmla="*/ 856735 w 6144488"/>
              <a:gd name="connsiteY22" fmla="*/ 3087921 h 3764114"/>
              <a:gd name="connsiteX23" fmla="*/ 881449 w 6144488"/>
              <a:gd name="connsiteY23" fmla="*/ 3079683 h 3764114"/>
              <a:gd name="connsiteX24" fmla="*/ 930876 w 6144488"/>
              <a:gd name="connsiteY24" fmla="*/ 3046732 h 3764114"/>
              <a:gd name="connsiteX25" fmla="*/ 947352 w 6144488"/>
              <a:gd name="connsiteY25" fmla="*/ 3022019 h 3764114"/>
              <a:gd name="connsiteX26" fmla="*/ 1021492 w 6144488"/>
              <a:gd name="connsiteY26" fmla="*/ 2972592 h 3764114"/>
              <a:gd name="connsiteX27" fmla="*/ 1095633 w 6144488"/>
              <a:gd name="connsiteY27" fmla="*/ 2923165 h 3764114"/>
              <a:gd name="connsiteX28" fmla="*/ 1120346 w 6144488"/>
              <a:gd name="connsiteY28" fmla="*/ 2906689 h 3764114"/>
              <a:gd name="connsiteX29" fmla="*/ 1145060 w 6144488"/>
              <a:gd name="connsiteY29" fmla="*/ 2898451 h 3764114"/>
              <a:gd name="connsiteX30" fmla="*/ 1268627 w 6144488"/>
              <a:gd name="connsiteY30" fmla="*/ 2816073 h 3764114"/>
              <a:gd name="connsiteX31" fmla="*/ 1293341 w 6144488"/>
              <a:gd name="connsiteY31" fmla="*/ 2799597 h 3764114"/>
              <a:gd name="connsiteX32" fmla="*/ 1318054 w 6144488"/>
              <a:gd name="connsiteY32" fmla="*/ 2783121 h 3764114"/>
              <a:gd name="connsiteX33" fmla="*/ 1334530 w 6144488"/>
              <a:gd name="connsiteY33" fmla="*/ 2758408 h 3764114"/>
              <a:gd name="connsiteX34" fmla="*/ 1359243 w 6144488"/>
              <a:gd name="connsiteY34" fmla="*/ 2750170 h 3764114"/>
              <a:gd name="connsiteX35" fmla="*/ 1408670 w 6144488"/>
              <a:gd name="connsiteY35" fmla="*/ 2717219 h 3764114"/>
              <a:gd name="connsiteX36" fmla="*/ 1433384 w 6144488"/>
              <a:gd name="connsiteY36" fmla="*/ 2700743 h 3764114"/>
              <a:gd name="connsiteX37" fmla="*/ 1474573 w 6144488"/>
              <a:gd name="connsiteY37" fmla="*/ 2667792 h 3764114"/>
              <a:gd name="connsiteX38" fmla="*/ 1524000 w 6144488"/>
              <a:gd name="connsiteY38" fmla="*/ 2634840 h 3764114"/>
              <a:gd name="connsiteX39" fmla="*/ 1589903 w 6144488"/>
              <a:gd name="connsiteY39" fmla="*/ 2577175 h 3764114"/>
              <a:gd name="connsiteX40" fmla="*/ 1614616 w 6144488"/>
              <a:gd name="connsiteY40" fmla="*/ 2560700 h 3764114"/>
              <a:gd name="connsiteX41" fmla="*/ 1631092 w 6144488"/>
              <a:gd name="connsiteY41" fmla="*/ 2535986 h 3764114"/>
              <a:gd name="connsiteX42" fmla="*/ 1655806 w 6144488"/>
              <a:gd name="connsiteY42" fmla="*/ 2527748 h 3764114"/>
              <a:gd name="connsiteX43" fmla="*/ 1705233 w 6144488"/>
              <a:gd name="connsiteY43" fmla="*/ 2494797 h 3764114"/>
              <a:gd name="connsiteX44" fmla="*/ 1729946 w 6144488"/>
              <a:gd name="connsiteY44" fmla="*/ 2478321 h 3764114"/>
              <a:gd name="connsiteX45" fmla="*/ 1746422 w 6144488"/>
              <a:gd name="connsiteY45" fmla="*/ 2453608 h 3764114"/>
              <a:gd name="connsiteX46" fmla="*/ 1795849 w 6144488"/>
              <a:gd name="connsiteY46" fmla="*/ 2437132 h 3764114"/>
              <a:gd name="connsiteX47" fmla="*/ 1869989 w 6144488"/>
              <a:gd name="connsiteY47" fmla="*/ 2387705 h 3764114"/>
              <a:gd name="connsiteX48" fmla="*/ 1894703 w 6144488"/>
              <a:gd name="connsiteY48" fmla="*/ 2371229 h 3764114"/>
              <a:gd name="connsiteX49" fmla="*/ 1919416 w 6144488"/>
              <a:gd name="connsiteY49" fmla="*/ 2362992 h 3764114"/>
              <a:gd name="connsiteX50" fmla="*/ 1968843 w 6144488"/>
              <a:gd name="connsiteY50" fmla="*/ 2330040 h 3764114"/>
              <a:gd name="connsiteX51" fmla="*/ 2042984 w 6144488"/>
              <a:gd name="connsiteY51" fmla="*/ 2305327 h 3764114"/>
              <a:gd name="connsiteX52" fmla="*/ 2067698 w 6144488"/>
              <a:gd name="connsiteY52" fmla="*/ 2297089 h 3764114"/>
              <a:gd name="connsiteX53" fmla="*/ 2108887 w 6144488"/>
              <a:gd name="connsiteY53" fmla="*/ 2288851 h 3764114"/>
              <a:gd name="connsiteX54" fmla="*/ 2133600 w 6144488"/>
              <a:gd name="connsiteY54" fmla="*/ 2272375 h 3764114"/>
              <a:gd name="connsiteX55" fmla="*/ 2183027 w 6144488"/>
              <a:gd name="connsiteY55" fmla="*/ 2255900 h 3764114"/>
              <a:gd name="connsiteX56" fmla="*/ 2199503 w 6144488"/>
              <a:gd name="connsiteY56" fmla="*/ 2231186 h 3764114"/>
              <a:gd name="connsiteX57" fmla="*/ 2248930 w 6144488"/>
              <a:gd name="connsiteY57" fmla="*/ 2198235 h 3764114"/>
              <a:gd name="connsiteX58" fmla="*/ 2290119 w 6144488"/>
              <a:gd name="connsiteY58" fmla="*/ 2165283 h 3764114"/>
              <a:gd name="connsiteX59" fmla="*/ 2314833 w 6144488"/>
              <a:gd name="connsiteY59" fmla="*/ 2140570 h 3764114"/>
              <a:gd name="connsiteX60" fmla="*/ 2364260 w 6144488"/>
              <a:gd name="connsiteY60" fmla="*/ 2107619 h 3764114"/>
              <a:gd name="connsiteX61" fmla="*/ 2388973 w 6144488"/>
              <a:gd name="connsiteY61" fmla="*/ 2091143 h 3764114"/>
              <a:gd name="connsiteX62" fmla="*/ 2430162 w 6144488"/>
              <a:gd name="connsiteY62" fmla="*/ 2058192 h 3764114"/>
              <a:gd name="connsiteX63" fmla="*/ 2454876 w 6144488"/>
              <a:gd name="connsiteY63" fmla="*/ 2041716 h 3764114"/>
              <a:gd name="connsiteX64" fmla="*/ 2504303 w 6144488"/>
              <a:gd name="connsiteY64" fmla="*/ 2025240 h 3764114"/>
              <a:gd name="connsiteX65" fmla="*/ 2529016 w 6144488"/>
              <a:gd name="connsiteY65" fmla="*/ 2017002 h 3764114"/>
              <a:gd name="connsiteX66" fmla="*/ 2553730 w 6144488"/>
              <a:gd name="connsiteY66" fmla="*/ 1992289 h 3764114"/>
              <a:gd name="connsiteX67" fmla="*/ 2586681 w 6144488"/>
              <a:gd name="connsiteY67" fmla="*/ 1984051 h 3764114"/>
              <a:gd name="connsiteX68" fmla="*/ 2644346 w 6144488"/>
              <a:gd name="connsiteY68" fmla="*/ 1959338 h 3764114"/>
              <a:gd name="connsiteX69" fmla="*/ 2702011 w 6144488"/>
              <a:gd name="connsiteY69" fmla="*/ 1942862 h 3764114"/>
              <a:gd name="connsiteX70" fmla="*/ 2726725 w 6144488"/>
              <a:gd name="connsiteY70" fmla="*/ 1926386 h 3764114"/>
              <a:gd name="connsiteX71" fmla="*/ 2792627 w 6144488"/>
              <a:gd name="connsiteY71" fmla="*/ 1901673 h 3764114"/>
              <a:gd name="connsiteX72" fmla="*/ 2850292 w 6144488"/>
              <a:gd name="connsiteY72" fmla="*/ 1868721 h 3764114"/>
              <a:gd name="connsiteX73" fmla="*/ 2875006 w 6144488"/>
              <a:gd name="connsiteY73" fmla="*/ 1860483 h 3764114"/>
              <a:gd name="connsiteX74" fmla="*/ 2924433 w 6144488"/>
              <a:gd name="connsiteY74" fmla="*/ 1827532 h 3764114"/>
              <a:gd name="connsiteX75" fmla="*/ 2949146 w 6144488"/>
              <a:gd name="connsiteY75" fmla="*/ 1811056 h 3764114"/>
              <a:gd name="connsiteX76" fmla="*/ 2973860 w 6144488"/>
              <a:gd name="connsiteY76" fmla="*/ 1802819 h 3764114"/>
              <a:gd name="connsiteX77" fmla="*/ 2998573 w 6144488"/>
              <a:gd name="connsiteY77" fmla="*/ 1786343 h 3764114"/>
              <a:gd name="connsiteX78" fmla="*/ 3023287 w 6144488"/>
              <a:gd name="connsiteY78" fmla="*/ 1778105 h 3764114"/>
              <a:gd name="connsiteX79" fmla="*/ 3072714 w 6144488"/>
              <a:gd name="connsiteY79" fmla="*/ 1745154 h 3764114"/>
              <a:gd name="connsiteX80" fmla="*/ 3097427 w 6144488"/>
              <a:gd name="connsiteY80" fmla="*/ 1728678 h 3764114"/>
              <a:gd name="connsiteX81" fmla="*/ 3155092 w 6144488"/>
              <a:gd name="connsiteY81" fmla="*/ 1703965 h 3764114"/>
              <a:gd name="connsiteX82" fmla="*/ 3179806 w 6144488"/>
              <a:gd name="connsiteY82" fmla="*/ 1687489 h 3764114"/>
              <a:gd name="connsiteX83" fmla="*/ 3204519 w 6144488"/>
              <a:gd name="connsiteY83" fmla="*/ 1679251 h 3764114"/>
              <a:gd name="connsiteX84" fmla="*/ 3253946 w 6144488"/>
              <a:gd name="connsiteY84" fmla="*/ 1646300 h 3764114"/>
              <a:gd name="connsiteX85" fmla="*/ 3278660 w 6144488"/>
              <a:gd name="connsiteY85" fmla="*/ 1629824 h 3764114"/>
              <a:gd name="connsiteX86" fmla="*/ 3328087 w 6144488"/>
              <a:gd name="connsiteY86" fmla="*/ 1605111 h 3764114"/>
              <a:gd name="connsiteX87" fmla="*/ 3369276 w 6144488"/>
              <a:gd name="connsiteY87" fmla="*/ 1572159 h 3764114"/>
              <a:gd name="connsiteX88" fmla="*/ 3418703 w 6144488"/>
              <a:gd name="connsiteY88" fmla="*/ 1539208 h 3764114"/>
              <a:gd name="connsiteX89" fmla="*/ 3443416 w 6144488"/>
              <a:gd name="connsiteY89" fmla="*/ 1522732 h 3764114"/>
              <a:gd name="connsiteX90" fmla="*/ 3468130 w 6144488"/>
              <a:gd name="connsiteY90" fmla="*/ 1514494 h 3764114"/>
              <a:gd name="connsiteX91" fmla="*/ 3517557 w 6144488"/>
              <a:gd name="connsiteY91" fmla="*/ 1481543 h 3764114"/>
              <a:gd name="connsiteX92" fmla="*/ 3591698 w 6144488"/>
              <a:gd name="connsiteY92" fmla="*/ 1440354 h 3764114"/>
              <a:gd name="connsiteX93" fmla="*/ 3641125 w 6144488"/>
              <a:gd name="connsiteY93" fmla="*/ 1407402 h 3764114"/>
              <a:gd name="connsiteX94" fmla="*/ 3707027 w 6144488"/>
              <a:gd name="connsiteY94" fmla="*/ 1374451 h 3764114"/>
              <a:gd name="connsiteX95" fmla="*/ 3781168 w 6144488"/>
              <a:gd name="connsiteY95" fmla="*/ 1333262 h 3764114"/>
              <a:gd name="connsiteX96" fmla="*/ 3805881 w 6144488"/>
              <a:gd name="connsiteY96" fmla="*/ 1316786 h 3764114"/>
              <a:gd name="connsiteX97" fmla="*/ 3855308 w 6144488"/>
              <a:gd name="connsiteY97" fmla="*/ 1300311 h 3764114"/>
              <a:gd name="connsiteX98" fmla="*/ 3871784 w 6144488"/>
              <a:gd name="connsiteY98" fmla="*/ 1275597 h 3764114"/>
              <a:gd name="connsiteX99" fmla="*/ 3904735 w 6144488"/>
              <a:gd name="connsiteY99" fmla="*/ 1267359 h 3764114"/>
              <a:gd name="connsiteX100" fmla="*/ 3954162 w 6144488"/>
              <a:gd name="connsiteY100" fmla="*/ 1250883 h 3764114"/>
              <a:gd name="connsiteX101" fmla="*/ 3978876 w 6144488"/>
              <a:gd name="connsiteY101" fmla="*/ 1242646 h 3764114"/>
              <a:gd name="connsiteX102" fmla="*/ 4003589 w 6144488"/>
              <a:gd name="connsiteY102" fmla="*/ 1234408 h 3764114"/>
              <a:gd name="connsiteX103" fmla="*/ 4077730 w 6144488"/>
              <a:gd name="connsiteY103" fmla="*/ 1201456 h 3764114"/>
              <a:gd name="connsiteX104" fmla="*/ 4102443 w 6144488"/>
              <a:gd name="connsiteY104" fmla="*/ 1193219 h 3764114"/>
              <a:gd name="connsiteX105" fmla="*/ 4127157 w 6144488"/>
              <a:gd name="connsiteY105" fmla="*/ 1176743 h 3764114"/>
              <a:gd name="connsiteX106" fmla="*/ 4176584 w 6144488"/>
              <a:gd name="connsiteY106" fmla="*/ 1160267 h 3764114"/>
              <a:gd name="connsiteX107" fmla="*/ 4201298 w 6144488"/>
              <a:gd name="connsiteY107" fmla="*/ 1143792 h 3764114"/>
              <a:gd name="connsiteX108" fmla="*/ 4226011 w 6144488"/>
              <a:gd name="connsiteY108" fmla="*/ 1135554 h 3764114"/>
              <a:gd name="connsiteX109" fmla="*/ 4247377 w 6144488"/>
              <a:gd name="connsiteY109" fmla="*/ 1075481 h 3764114"/>
              <a:gd name="connsiteX110" fmla="*/ 4311671 w 6144488"/>
              <a:gd name="connsiteY110" fmla="*/ 1045315 h 3764114"/>
              <a:gd name="connsiteX111" fmla="*/ 4361099 w 6144488"/>
              <a:gd name="connsiteY111" fmla="*/ 1001465 h 3764114"/>
              <a:gd name="connsiteX112" fmla="*/ 4390768 w 6144488"/>
              <a:gd name="connsiteY112" fmla="*/ 1053175 h 3764114"/>
              <a:gd name="connsiteX113" fmla="*/ 4440195 w 6144488"/>
              <a:gd name="connsiteY113" fmla="*/ 1020224 h 3764114"/>
              <a:gd name="connsiteX114" fmla="*/ 4464908 w 6144488"/>
              <a:gd name="connsiteY114" fmla="*/ 1003748 h 3764114"/>
              <a:gd name="connsiteX115" fmla="*/ 4506098 w 6144488"/>
              <a:gd name="connsiteY115" fmla="*/ 962559 h 3764114"/>
              <a:gd name="connsiteX116" fmla="*/ 4547287 w 6144488"/>
              <a:gd name="connsiteY116" fmla="*/ 921370 h 3764114"/>
              <a:gd name="connsiteX117" fmla="*/ 4604952 w 6144488"/>
              <a:gd name="connsiteY117" fmla="*/ 863705 h 3764114"/>
              <a:gd name="connsiteX118" fmla="*/ 4662616 w 6144488"/>
              <a:gd name="connsiteY118" fmla="*/ 814278 h 3764114"/>
              <a:gd name="connsiteX119" fmla="*/ 4687330 w 6144488"/>
              <a:gd name="connsiteY119" fmla="*/ 806040 h 3764114"/>
              <a:gd name="connsiteX120" fmla="*/ 4703806 w 6144488"/>
              <a:gd name="connsiteY120" fmla="*/ 781327 h 3764114"/>
              <a:gd name="connsiteX121" fmla="*/ 4753233 w 6144488"/>
              <a:gd name="connsiteY121" fmla="*/ 764851 h 3764114"/>
              <a:gd name="connsiteX122" fmla="*/ 4777946 w 6144488"/>
              <a:gd name="connsiteY122" fmla="*/ 756613 h 3764114"/>
              <a:gd name="connsiteX123" fmla="*/ 4802660 w 6144488"/>
              <a:gd name="connsiteY123" fmla="*/ 748375 h 3764114"/>
              <a:gd name="connsiteX124" fmla="*/ 4852087 w 6144488"/>
              <a:gd name="connsiteY124" fmla="*/ 723662 h 3764114"/>
              <a:gd name="connsiteX125" fmla="*/ 4934465 w 6144488"/>
              <a:gd name="connsiteY125" fmla="*/ 690711 h 3764114"/>
              <a:gd name="connsiteX126" fmla="*/ 4983892 w 6144488"/>
              <a:gd name="connsiteY126" fmla="*/ 674235 h 3764114"/>
              <a:gd name="connsiteX127" fmla="*/ 5049795 w 6144488"/>
              <a:gd name="connsiteY127" fmla="*/ 633046 h 3764114"/>
              <a:gd name="connsiteX128" fmla="*/ 5090984 w 6144488"/>
              <a:gd name="connsiteY128" fmla="*/ 624808 h 3764114"/>
              <a:gd name="connsiteX129" fmla="*/ 5148649 w 6144488"/>
              <a:gd name="connsiteY129" fmla="*/ 591856 h 3764114"/>
              <a:gd name="connsiteX130" fmla="*/ 5181600 w 6144488"/>
              <a:gd name="connsiteY130" fmla="*/ 575381 h 3764114"/>
              <a:gd name="connsiteX131" fmla="*/ 5222789 w 6144488"/>
              <a:gd name="connsiteY131" fmla="*/ 550667 h 3764114"/>
              <a:gd name="connsiteX132" fmla="*/ 5247503 w 6144488"/>
              <a:gd name="connsiteY132" fmla="*/ 542429 h 3764114"/>
              <a:gd name="connsiteX133" fmla="*/ 5313406 w 6144488"/>
              <a:gd name="connsiteY133" fmla="*/ 501240 h 3764114"/>
              <a:gd name="connsiteX134" fmla="*/ 5338119 w 6144488"/>
              <a:gd name="connsiteY134" fmla="*/ 484765 h 3764114"/>
              <a:gd name="connsiteX135" fmla="*/ 5387546 w 6144488"/>
              <a:gd name="connsiteY135" fmla="*/ 468289 h 3764114"/>
              <a:gd name="connsiteX136" fmla="*/ 5469925 w 6144488"/>
              <a:gd name="connsiteY136" fmla="*/ 418862 h 3764114"/>
              <a:gd name="connsiteX137" fmla="*/ 5494638 w 6144488"/>
              <a:gd name="connsiteY137" fmla="*/ 410624 h 3764114"/>
              <a:gd name="connsiteX138" fmla="*/ 6004961 w 6144488"/>
              <a:gd name="connsiteY138" fmla="*/ 45232 h 3764114"/>
              <a:gd name="connsiteX139" fmla="*/ 6143594 w 6144488"/>
              <a:gd name="connsiteY139" fmla="*/ 1759 h 3764114"/>
              <a:gd name="connsiteX140" fmla="*/ 6056128 w 6144488"/>
              <a:gd name="connsiteY140" fmla="*/ 108348 h 3764114"/>
              <a:gd name="connsiteX141" fmla="*/ 5892717 w 6144488"/>
              <a:gd name="connsiteY141" fmla="*/ 250421 h 3764114"/>
              <a:gd name="connsiteX142" fmla="*/ 5461687 w 6144488"/>
              <a:gd name="connsiteY142" fmla="*/ 517716 h 3764114"/>
              <a:gd name="connsiteX143" fmla="*/ 5420498 w 6144488"/>
              <a:gd name="connsiteY143" fmla="*/ 558905 h 3764114"/>
              <a:gd name="connsiteX144" fmla="*/ 5404022 w 6144488"/>
              <a:gd name="connsiteY144" fmla="*/ 583619 h 3764114"/>
              <a:gd name="connsiteX145" fmla="*/ 5338119 w 6144488"/>
              <a:gd name="connsiteY145" fmla="*/ 608332 h 3764114"/>
              <a:gd name="connsiteX146" fmla="*/ 5272216 w 6144488"/>
              <a:gd name="connsiteY146" fmla="*/ 649521 h 3764114"/>
              <a:gd name="connsiteX147" fmla="*/ 5231027 w 6144488"/>
              <a:gd name="connsiteY147" fmla="*/ 665997 h 3764114"/>
              <a:gd name="connsiteX148" fmla="*/ 5198076 w 6144488"/>
              <a:gd name="connsiteY148" fmla="*/ 690711 h 3764114"/>
              <a:gd name="connsiteX149" fmla="*/ 5173362 w 6144488"/>
              <a:gd name="connsiteY149" fmla="*/ 707186 h 3764114"/>
              <a:gd name="connsiteX150" fmla="*/ 5115698 w 6144488"/>
              <a:gd name="connsiteY150" fmla="*/ 731900 h 3764114"/>
              <a:gd name="connsiteX151" fmla="*/ 5074508 w 6144488"/>
              <a:gd name="connsiteY151" fmla="*/ 756613 h 3764114"/>
              <a:gd name="connsiteX152" fmla="*/ 5008606 w 6144488"/>
              <a:gd name="connsiteY152" fmla="*/ 781327 h 3764114"/>
              <a:gd name="connsiteX153" fmla="*/ 4975654 w 6144488"/>
              <a:gd name="connsiteY153" fmla="*/ 806040 h 3764114"/>
              <a:gd name="connsiteX154" fmla="*/ 4926227 w 6144488"/>
              <a:gd name="connsiteY154" fmla="*/ 822516 h 3764114"/>
              <a:gd name="connsiteX155" fmla="*/ 4901514 w 6144488"/>
              <a:gd name="connsiteY155" fmla="*/ 830754 h 3764114"/>
              <a:gd name="connsiteX156" fmla="*/ 4819135 w 6144488"/>
              <a:gd name="connsiteY156" fmla="*/ 863705 h 3764114"/>
              <a:gd name="connsiteX157" fmla="*/ 4777946 w 6144488"/>
              <a:gd name="connsiteY157" fmla="*/ 880181 h 3764114"/>
              <a:gd name="connsiteX158" fmla="*/ 4728519 w 6144488"/>
              <a:gd name="connsiteY158" fmla="*/ 904894 h 3764114"/>
              <a:gd name="connsiteX159" fmla="*/ 4670854 w 6144488"/>
              <a:gd name="connsiteY159" fmla="*/ 946083 h 3764114"/>
              <a:gd name="connsiteX160" fmla="*/ 4613189 w 6144488"/>
              <a:gd name="connsiteY160" fmla="*/ 970797 h 3764114"/>
              <a:gd name="connsiteX161" fmla="*/ 4522573 w 6144488"/>
              <a:gd name="connsiteY161" fmla="*/ 1036700 h 3764114"/>
              <a:gd name="connsiteX162" fmla="*/ 4456670 w 6144488"/>
              <a:gd name="connsiteY162" fmla="*/ 1069651 h 3764114"/>
              <a:gd name="connsiteX163" fmla="*/ 4399006 w 6144488"/>
              <a:gd name="connsiteY163" fmla="*/ 1110840 h 3764114"/>
              <a:gd name="connsiteX164" fmla="*/ 4308389 w 6144488"/>
              <a:gd name="connsiteY164" fmla="*/ 1152029 h 3764114"/>
              <a:gd name="connsiteX165" fmla="*/ 4250725 w 6144488"/>
              <a:gd name="connsiteY165" fmla="*/ 1193219 h 3764114"/>
              <a:gd name="connsiteX166" fmla="*/ 4226011 w 6144488"/>
              <a:gd name="connsiteY166" fmla="*/ 1209694 h 3764114"/>
              <a:gd name="connsiteX167" fmla="*/ 4201298 w 6144488"/>
              <a:gd name="connsiteY167" fmla="*/ 1234408 h 3764114"/>
              <a:gd name="connsiteX168" fmla="*/ 4151870 w 6144488"/>
              <a:gd name="connsiteY168" fmla="*/ 1259121 h 3764114"/>
              <a:gd name="connsiteX169" fmla="*/ 4094206 w 6144488"/>
              <a:gd name="connsiteY169" fmla="*/ 1292073 h 3764114"/>
              <a:gd name="connsiteX170" fmla="*/ 4011827 w 6144488"/>
              <a:gd name="connsiteY170" fmla="*/ 1333262 h 3764114"/>
              <a:gd name="connsiteX171" fmla="*/ 3978876 w 6144488"/>
              <a:gd name="connsiteY171" fmla="*/ 1349738 h 3764114"/>
              <a:gd name="connsiteX172" fmla="*/ 3921211 w 6144488"/>
              <a:gd name="connsiteY172" fmla="*/ 1382689 h 3764114"/>
              <a:gd name="connsiteX173" fmla="*/ 3838833 w 6144488"/>
              <a:gd name="connsiteY173" fmla="*/ 1423878 h 3764114"/>
              <a:gd name="connsiteX174" fmla="*/ 3781168 w 6144488"/>
              <a:gd name="connsiteY174" fmla="*/ 1456829 h 3764114"/>
              <a:gd name="connsiteX175" fmla="*/ 3739979 w 6144488"/>
              <a:gd name="connsiteY175" fmla="*/ 1498019 h 3764114"/>
              <a:gd name="connsiteX176" fmla="*/ 3682314 w 6144488"/>
              <a:gd name="connsiteY176" fmla="*/ 1530970 h 3764114"/>
              <a:gd name="connsiteX177" fmla="*/ 3624649 w 6144488"/>
              <a:gd name="connsiteY177" fmla="*/ 1588635 h 3764114"/>
              <a:gd name="connsiteX178" fmla="*/ 3599935 w 6144488"/>
              <a:gd name="connsiteY178" fmla="*/ 1613348 h 3764114"/>
              <a:gd name="connsiteX179" fmla="*/ 3550508 w 6144488"/>
              <a:gd name="connsiteY179" fmla="*/ 1654538 h 3764114"/>
              <a:gd name="connsiteX180" fmla="*/ 3492843 w 6144488"/>
              <a:gd name="connsiteY180" fmla="*/ 1695727 h 3764114"/>
              <a:gd name="connsiteX181" fmla="*/ 3426941 w 6144488"/>
              <a:gd name="connsiteY181" fmla="*/ 1753392 h 3764114"/>
              <a:gd name="connsiteX182" fmla="*/ 3352800 w 6144488"/>
              <a:gd name="connsiteY182" fmla="*/ 1811056 h 3764114"/>
              <a:gd name="connsiteX183" fmla="*/ 3295135 w 6144488"/>
              <a:gd name="connsiteY183" fmla="*/ 1852246 h 3764114"/>
              <a:gd name="connsiteX184" fmla="*/ 3270422 w 6144488"/>
              <a:gd name="connsiteY184" fmla="*/ 1876959 h 3764114"/>
              <a:gd name="connsiteX185" fmla="*/ 3237470 w 6144488"/>
              <a:gd name="connsiteY185" fmla="*/ 1893435 h 3764114"/>
              <a:gd name="connsiteX186" fmla="*/ 3212757 w 6144488"/>
              <a:gd name="connsiteY186" fmla="*/ 1918148 h 3764114"/>
              <a:gd name="connsiteX187" fmla="*/ 3163330 w 6144488"/>
              <a:gd name="connsiteY187" fmla="*/ 1942862 h 3764114"/>
              <a:gd name="connsiteX188" fmla="*/ 3138616 w 6144488"/>
              <a:gd name="connsiteY188" fmla="*/ 1959338 h 3764114"/>
              <a:gd name="connsiteX189" fmla="*/ 3072714 w 6144488"/>
              <a:gd name="connsiteY189" fmla="*/ 2008765 h 3764114"/>
              <a:gd name="connsiteX190" fmla="*/ 3023287 w 6144488"/>
              <a:gd name="connsiteY190" fmla="*/ 2041716 h 3764114"/>
              <a:gd name="connsiteX191" fmla="*/ 2998573 w 6144488"/>
              <a:gd name="connsiteY191" fmla="*/ 2058192 h 3764114"/>
              <a:gd name="connsiteX192" fmla="*/ 2982098 w 6144488"/>
              <a:gd name="connsiteY192" fmla="*/ 2082905 h 3764114"/>
              <a:gd name="connsiteX193" fmla="*/ 2932670 w 6144488"/>
              <a:gd name="connsiteY193" fmla="*/ 2115856 h 3764114"/>
              <a:gd name="connsiteX194" fmla="*/ 2907957 w 6144488"/>
              <a:gd name="connsiteY194" fmla="*/ 2132332 h 3764114"/>
              <a:gd name="connsiteX195" fmla="*/ 2858530 w 6144488"/>
              <a:gd name="connsiteY195" fmla="*/ 2165283 h 3764114"/>
              <a:gd name="connsiteX196" fmla="*/ 2833816 w 6144488"/>
              <a:gd name="connsiteY196" fmla="*/ 2181759 h 3764114"/>
              <a:gd name="connsiteX197" fmla="*/ 2800865 w 6144488"/>
              <a:gd name="connsiteY197" fmla="*/ 2206473 h 3764114"/>
              <a:gd name="connsiteX198" fmla="*/ 2767914 w 6144488"/>
              <a:gd name="connsiteY198" fmla="*/ 2222948 h 3764114"/>
              <a:gd name="connsiteX199" fmla="*/ 2718487 w 6144488"/>
              <a:gd name="connsiteY199" fmla="*/ 2247662 h 3764114"/>
              <a:gd name="connsiteX200" fmla="*/ 2594919 w 6144488"/>
              <a:gd name="connsiteY200" fmla="*/ 2330040 h 3764114"/>
              <a:gd name="connsiteX201" fmla="*/ 2529016 w 6144488"/>
              <a:gd name="connsiteY201" fmla="*/ 2362992 h 3764114"/>
              <a:gd name="connsiteX202" fmla="*/ 2504303 w 6144488"/>
              <a:gd name="connsiteY202" fmla="*/ 2387705 h 3764114"/>
              <a:gd name="connsiteX203" fmla="*/ 2471352 w 6144488"/>
              <a:gd name="connsiteY203" fmla="*/ 2404181 h 3764114"/>
              <a:gd name="connsiteX204" fmla="*/ 2430162 w 6144488"/>
              <a:gd name="connsiteY204" fmla="*/ 2428894 h 3764114"/>
              <a:gd name="connsiteX205" fmla="*/ 2380735 w 6144488"/>
              <a:gd name="connsiteY205" fmla="*/ 2445370 h 3764114"/>
              <a:gd name="connsiteX206" fmla="*/ 2323070 w 6144488"/>
              <a:gd name="connsiteY206" fmla="*/ 2478321 h 3764114"/>
              <a:gd name="connsiteX207" fmla="*/ 2281881 w 6144488"/>
              <a:gd name="connsiteY207" fmla="*/ 2503035 h 3764114"/>
              <a:gd name="connsiteX208" fmla="*/ 2257168 w 6144488"/>
              <a:gd name="connsiteY208" fmla="*/ 2519511 h 3764114"/>
              <a:gd name="connsiteX209" fmla="*/ 2232454 w 6144488"/>
              <a:gd name="connsiteY209" fmla="*/ 2527748 h 3764114"/>
              <a:gd name="connsiteX210" fmla="*/ 2207741 w 6144488"/>
              <a:gd name="connsiteY210" fmla="*/ 2552462 h 3764114"/>
              <a:gd name="connsiteX211" fmla="*/ 2174789 w 6144488"/>
              <a:gd name="connsiteY211" fmla="*/ 2560700 h 3764114"/>
              <a:gd name="connsiteX212" fmla="*/ 2133600 w 6144488"/>
              <a:gd name="connsiteY212" fmla="*/ 2577175 h 3764114"/>
              <a:gd name="connsiteX213" fmla="*/ 2100649 w 6144488"/>
              <a:gd name="connsiteY213" fmla="*/ 2601889 h 3764114"/>
              <a:gd name="connsiteX214" fmla="*/ 2067698 w 6144488"/>
              <a:gd name="connsiteY214" fmla="*/ 2618365 h 3764114"/>
              <a:gd name="connsiteX215" fmla="*/ 2042984 w 6144488"/>
              <a:gd name="connsiteY215" fmla="*/ 2634840 h 3764114"/>
              <a:gd name="connsiteX216" fmla="*/ 1977081 w 6144488"/>
              <a:gd name="connsiteY216" fmla="*/ 2667792 h 3764114"/>
              <a:gd name="connsiteX217" fmla="*/ 1935892 w 6144488"/>
              <a:gd name="connsiteY217" fmla="*/ 2684267 h 3764114"/>
              <a:gd name="connsiteX218" fmla="*/ 1911179 w 6144488"/>
              <a:gd name="connsiteY218" fmla="*/ 2692505 h 3764114"/>
              <a:gd name="connsiteX219" fmla="*/ 1886465 w 6144488"/>
              <a:gd name="connsiteY219" fmla="*/ 2708981 h 3764114"/>
              <a:gd name="connsiteX220" fmla="*/ 1861752 w 6144488"/>
              <a:gd name="connsiteY220" fmla="*/ 2717219 h 3764114"/>
              <a:gd name="connsiteX221" fmla="*/ 1771135 w 6144488"/>
              <a:gd name="connsiteY221" fmla="*/ 2774883 h 3764114"/>
              <a:gd name="connsiteX222" fmla="*/ 1729946 w 6144488"/>
              <a:gd name="connsiteY222" fmla="*/ 2791359 h 3764114"/>
              <a:gd name="connsiteX223" fmla="*/ 1672281 w 6144488"/>
              <a:gd name="connsiteY223" fmla="*/ 2832548 h 3764114"/>
              <a:gd name="connsiteX224" fmla="*/ 1606379 w 6144488"/>
              <a:gd name="connsiteY224" fmla="*/ 2849024 h 3764114"/>
              <a:gd name="connsiteX225" fmla="*/ 1548714 w 6144488"/>
              <a:gd name="connsiteY225" fmla="*/ 2898451 h 3764114"/>
              <a:gd name="connsiteX226" fmla="*/ 1524000 w 6144488"/>
              <a:gd name="connsiteY226" fmla="*/ 2914927 h 3764114"/>
              <a:gd name="connsiteX227" fmla="*/ 1499287 w 6144488"/>
              <a:gd name="connsiteY227" fmla="*/ 2923165 h 3764114"/>
              <a:gd name="connsiteX228" fmla="*/ 1408670 w 6144488"/>
              <a:gd name="connsiteY228" fmla="*/ 2972592 h 3764114"/>
              <a:gd name="connsiteX229" fmla="*/ 1408670 w 6144488"/>
              <a:gd name="connsiteY229" fmla="*/ 2972592 h 3764114"/>
              <a:gd name="connsiteX230" fmla="*/ 1359243 w 6144488"/>
              <a:gd name="connsiteY230" fmla="*/ 2997305 h 3764114"/>
              <a:gd name="connsiteX231" fmla="*/ 1293341 w 6144488"/>
              <a:gd name="connsiteY231" fmla="*/ 3046732 h 3764114"/>
              <a:gd name="connsiteX232" fmla="*/ 1260389 w 6144488"/>
              <a:gd name="connsiteY232" fmla="*/ 3079683 h 3764114"/>
              <a:gd name="connsiteX233" fmla="*/ 1219200 w 6144488"/>
              <a:gd name="connsiteY233" fmla="*/ 3104397 h 3764114"/>
              <a:gd name="connsiteX234" fmla="*/ 1186249 w 6144488"/>
              <a:gd name="connsiteY234" fmla="*/ 3137348 h 3764114"/>
              <a:gd name="connsiteX235" fmla="*/ 1161535 w 6144488"/>
              <a:gd name="connsiteY235" fmla="*/ 3145586 h 3764114"/>
              <a:gd name="connsiteX236" fmla="*/ 1128584 w 6144488"/>
              <a:gd name="connsiteY236" fmla="*/ 3162062 h 3764114"/>
              <a:gd name="connsiteX237" fmla="*/ 1021492 w 6144488"/>
              <a:gd name="connsiteY237" fmla="*/ 3219727 h 3764114"/>
              <a:gd name="connsiteX238" fmla="*/ 972065 w 6144488"/>
              <a:gd name="connsiteY238" fmla="*/ 3260916 h 3764114"/>
              <a:gd name="connsiteX239" fmla="*/ 939114 w 6144488"/>
              <a:gd name="connsiteY239" fmla="*/ 3277392 h 3764114"/>
              <a:gd name="connsiteX240" fmla="*/ 897925 w 6144488"/>
              <a:gd name="connsiteY240" fmla="*/ 3302105 h 3764114"/>
              <a:gd name="connsiteX241" fmla="*/ 873211 w 6144488"/>
              <a:gd name="connsiteY241" fmla="*/ 3318581 h 3764114"/>
              <a:gd name="connsiteX242" fmla="*/ 840260 w 6144488"/>
              <a:gd name="connsiteY242" fmla="*/ 3343294 h 3764114"/>
              <a:gd name="connsiteX243" fmla="*/ 807308 w 6144488"/>
              <a:gd name="connsiteY243" fmla="*/ 3359770 h 3764114"/>
              <a:gd name="connsiteX244" fmla="*/ 757881 w 6144488"/>
              <a:gd name="connsiteY244" fmla="*/ 3392721 h 3764114"/>
              <a:gd name="connsiteX245" fmla="*/ 700216 w 6144488"/>
              <a:gd name="connsiteY245" fmla="*/ 3417435 h 3764114"/>
              <a:gd name="connsiteX246" fmla="*/ 667265 w 6144488"/>
              <a:gd name="connsiteY246" fmla="*/ 3442148 h 3764114"/>
              <a:gd name="connsiteX247" fmla="*/ 617838 w 6144488"/>
              <a:gd name="connsiteY247" fmla="*/ 3458624 h 3764114"/>
              <a:gd name="connsiteX248" fmla="*/ 535460 w 6144488"/>
              <a:gd name="connsiteY248" fmla="*/ 3508051 h 3764114"/>
              <a:gd name="connsiteX249" fmla="*/ 510746 w 6144488"/>
              <a:gd name="connsiteY249" fmla="*/ 3524527 h 3764114"/>
              <a:gd name="connsiteX250" fmla="*/ 477795 w 6144488"/>
              <a:gd name="connsiteY250" fmla="*/ 3532765 h 3764114"/>
              <a:gd name="connsiteX251" fmla="*/ 387179 w 6144488"/>
              <a:gd name="connsiteY251" fmla="*/ 3582192 h 3764114"/>
              <a:gd name="connsiteX252" fmla="*/ 354227 w 6144488"/>
              <a:gd name="connsiteY252" fmla="*/ 3598667 h 3764114"/>
              <a:gd name="connsiteX253" fmla="*/ 288325 w 6144488"/>
              <a:gd name="connsiteY253" fmla="*/ 3623381 h 3764114"/>
              <a:gd name="connsiteX254" fmla="*/ 197708 w 6144488"/>
              <a:gd name="connsiteY254" fmla="*/ 3664570 h 3764114"/>
              <a:gd name="connsiteX255" fmla="*/ 148281 w 6144488"/>
              <a:gd name="connsiteY255" fmla="*/ 3697521 h 3764114"/>
              <a:gd name="connsiteX256" fmla="*/ 115330 w 6144488"/>
              <a:gd name="connsiteY256" fmla="*/ 3722235 h 3764114"/>
              <a:gd name="connsiteX257" fmla="*/ 41189 w 6144488"/>
              <a:gd name="connsiteY257" fmla="*/ 3763424 h 3764114"/>
              <a:gd name="connsiteX258" fmla="*/ 8238 w 6144488"/>
              <a:gd name="connsiteY258" fmla="*/ 3763424 h 3764114"/>
              <a:gd name="connsiteX259" fmla="*/ 189470 w 6144488"/>
              <a:gd name="connsiteY259" fmla="*/ 3697521 h 3764114"/>
              <a:gd name="connsiteX260" fmla="*/ 0 w 6144488"/>
              <a:gd name="connsiteY260" fmla="*/ 3713997 h 3764114"/>
              <a:gd name="connsiteX0" fmla="*/ 0 w 6144488"/>
              <a:gd name="connsiteY0" fmla="*/ 3713997 h 3764114"/>
              <a:gd name="connsiteX1" fmla="*/ 0 w 6144488"/>
              <a:gd name="connsiteY1" fmla="*/ 3713997 h 3764114"/>
              <a:gd name="connsiteX2" fmla="*/ 74141 w 6144488"/>
              <a:gd name="connsiteY2" fmla="*/ 3697521 h 3764114"/>
              <a:gd name="connsiteX3" fmla="*/ 98854 w 6144488"/>
              <a:gd name="connsiteY3" fmla="*/ 3689283 h 3764114"/>
              <a:gd name="connsiteX4" fmla="*/ 123568 w 6144488"/>
              <a:gd name="connsiteY4" fmla="*/ 3672808 h 3764114"/>
              <a:gd name="connsiteX5" fmla="*/ 164757 w 6144488"/>
              <a:gd name="connsiteY5" fmla="*/ 3631619 h 3764114"/>
              <a:gd name="connsiteX6" fmla="*/ 205946 w 6144488"/>
              <a:gd name="connsiteY6" fmla="*/ 3590429 h 3764114"/>
              <a:gd name="connsiteX7" fmla="*/ 222422 w 6144488"/>
              <a:gd name="connsiteY7" fmla="*/ 3565716 h 3764114"/>
              <a:gd name="connsiteX8" fmla="*/ 271849 w 6144488"/>
              <a:gd name="connsiteY8" fmla="*/ 3532765 h 3764114"/>
              <a:gd name="connsiteX9" fmla="*/ 304800 w 6144488"/>
              <a:gd name="connsiteY9" fmla="*/ 3499813 h 3764114"/>
              <a:gd name="connsiteX10" fmla="*/ 313038 w 6144488"/>
              <a:gd name="connsiteY10" fmla="*/ 3475100 h 3764114"/>
              <a:gd name="connsiteX11" fmla="*/ 370703 w 6144488"/>
              <a:gd name="connsiteY11" fmla="*/ 3409197 h 3764114"/>
              <a:gd name="connsiteX12" fmla="*/ 387179 w 6144488"/>
              <a:gd name="connsiteY12" fmla="*/ 3384483 h 3764114"/>
              <a:gd name="connsiteX13" fmla="*/ 411892 w 6144488"/>
              <a:gd name="connsiteY13" fmla="*/ 3368008 h 3764114"/>
              <a:gd name="connsiteX14" fmla="*/ 494270 w 6144488"/>
              <a:gd name="connsiteY14" fmla="*/ 3343294 h 3764114"/>
              <a:gd name="connsiteX15" fmla="*/ 543698 w 6144488"/>
              <a:gd name="connsiteY15" fmla="*/ 3326819 h 3764114"/>
              <a:gd name="connsiteX16" fmla="*/ 593125 w 6144488"/>
              <a:gd name="connsiteY16" fmla="*/ 3293867 h 3764114"/>
              <a:gd name="connsiteX17" fmla="*/ 634314 w 6144488"/>
              <a:gd name="connsiteY17" fmla="*/ 3260916 h 3764114"/>
              <a:gd name="connsiteX18" fmla="*/ 700216 w 6144488"/>
              <a:gd name="connsiteY18" fmla="*/ 3203251 h 3764114"/>
              <a:gd name="connsiteX19" fmla="*/ 749643 w 6144488"/>
              <a:gd name="connsiteY19" fmla="*/ 3186775 h 3764114"/>
              <a:gd name="connsiteX20" fmla="*/ 774357 w 6144488"/>
              <a:gd name="connsiteY20" fmla="*/ 3178538 h 3764114"/>
              <a:gd name="connsiteX21" fmla="*/ 815546 w 6144488"/>
              <a:gd name="connsiteY21" fmla="*/ 3137348 h 3764114"/>
              <a:gd name="connsiteX22" fmla="*/ 856735 w 6144488"/>
              <a:gd name="connsiteY22" fmla="*/ 3087921 h 3764114"/>
              <a:gd name="connsiteX23" fmla="*/ 881449 w 6144488"/>
              <a:gd name="connsiteY23" fmla="*/ 3079683 h 3764114"/>
              <a:gd name="connsiteX24" fmla="*/ 930876 w 6144488"/>
              <a:gd name="connsiteY24" fmla="*/ 3046732 h 3764114"/>
              <a:gd name="connsiteX25" fmla="*/ 947352 w 6144488"/>
              <a:gd name="connsiteY25" fmla="*/ 3022019 h 3764114"/>
              <a:gd name="connsiteX26" fmla="*/ 1021492 w 6144488"/>
              <a:gd name="connsiteY26" fmla="*/ 2972592 h 3764114"/>
              <a:gd name="connsiteX27" fmla="*/ 1095633 w 6144488"/>
              <a:gd name="connsiteY27" fmla="*/ 2923165 h 3764114"/>
              <a:gd name="connsiteX28" fmla="*/ 1120346 w 6144488"/>
              <a:gd name="connsiteY28" fmla="*/ 2906689 h 3764114"/>
              <a:gd name="connsiteX29" fmla="*/ 1145060 w 6144488"/>
              <a:gd name="connsiteY29" fmla="*/ 2898451 h 3764114"/>
              <a:gd name="connsiteX30" fmla="*/ 1268627 w 6144488"/>
              <a:gd name="connsiteY30" fmla="*/ 2816073 h 3764114"/>
              <a:gd name="connsiteX31" fmla="*/ 1293341 w 6144488"/>
              <a:gd name="connsiteY31" fmla="*/ 2799597 h 3764114"/>
              <a:gd name="connsiteX32" fmla="*/ 1318054 w 6144488"/>
              <a:gd name="connsiteY32" fmla="*/ 2783121 h 3764114"/>
              <a:gd name="connsiteX33" fmla="*/ 1334530 w 6144488"/>
              <a:gd name="connsiteY33" fmla="*/ 2758408 h 3764114"/>
              <a:gd name="connsiteX34" fmla="*/ 1359243 w 6144488"/>
              <a:gd name="connsiteY34" fmla="*/ 2750170 h 3764114"/>
              <a:gd name="connsiteX35" fmla="*/ 1408670 w 6144488"/>
              <a:gd name="connsiteY35" fmla="*/ 2717219 h 3764114"/>
              <a:gd name="connsiteX36" fmla="*/ 1433384 w 6144488"/>
              <a:gd name="connsiteY36" fmla="*/ 2700743 h 3764114"/>
              <a:gd name="connsiteX37" fmla="*/ 1474573 w 6144488"/>
              <a:gd name="connsiteY37" fmla="*/ 2667792 h 3764114"/>
              <a:gd name="connsiteX38" fmla="*/ 1524000 w 6144488"/>
              <a:gd name="connsiteY38" fmla="*/ 2634840 h 3764114"/>
              <a:gd name="connsiteX39" fmla="*/ 1589903 w 6144488"/>
              <a:gd name="connsiteY39" fmla="*/ 2577175 h 3764114"/>
              <a:gd name="connsiteX40" fmla="*/ 1614616 w 6144488"/>
              <a:gd name="connsiteY40" fmla="*/ 2560700 h 3764114"/>
              <a:gd name="connsiteX41" fmla="*/ 1631092 w 6144488"/>
              <a:gd name="connsiteY41" fmla="*/ 2535986 h 3764114"/>
              <a:gd name="connsiteX42" fmla="*/ 1655806 w 6144488"/>
              <a:gd name="connsiteY42" fmla="*/ 2527748 h 3764114"/>
              <a:gd name="connsiteX43" fmla="*/ 1705233 w 6144488"/>
              <a:gd name="connsiteY43" fmla="*/ 2494797 h 3764114"/>
              <a:gd name="connsiteX44" fmla="*/ 1729946 w 6144488"/>
              <a:gd name="connsiteY44" fmla="*/ 2478321 h 3764114"/>
              <a:gd name="connsiteX45" fmla="*/ 1746422 w 6144488"/>
              <a:gd name="connsiteY45" fmla="*/ 2453608 h 3764114"/>
              <a:gd name="connsiteX46" fmla="*/ 1795849 w 6144488"/>
              <a:gd name="connsiteY46" fmla="*/ 2437132 h 3764114"/>
              <a:gd name="connsiteX47" fmla="*/ 1869989 w 6144488"/>
              <a:gd name="connsiteY47" fmla="*/ 2387705 h 3764114"/>
              <a:gd name="connsiteX48" fmla="*/ 1894703 w 6144488"/>
              <a:gd name="connsiteY48" fmla="*/ 2371229 h 3764114"/>
              <a:gd name="connsiteX49" fmla="*/ 1919416 w 6144488"/>
              <a:gd name="connsiteY49" fmla="*/ 2362992 h 3764114"/>
              <a:gd name="connsiteX50" fmla="*/ 1968843 w 6144488"/>
              <a:gd name="connsiteY50" fmla="*/ 2330040 h 3764114"/>
              <a:gd name="connsiteX51" fmla="*/ 2042984 w 6144488"/>
              <a:gd name="connsiteY51" fmla="*/ 2305327 h 3764114"/>
              <a:gd name="connsiteX52" fmla="*/ 2067698 w 6144488"/>
              <a:gd name="connsiteY52" fmla="*/ 2297089 h 3764114"/>
              <a:gd name="connsiteX53" fmla="*/ 2108887 w 6144488"/>
              <a:gd name="connsiteY53" fmla="*/ 2288851 h 3764114"/>
              <a:gd name="connsiteX54" fmla="*/ 2133600 w 6144488"/>
              <a:gd name="connsiteY54" fmla="*/ 2272375 h 3764114"/>
              <a:gd name="connsiteX55" fmla="*/ 2183027 w 6144488"/>
              <a:gd name="connsiteY55" fmla="*/ 2255900 h 3764114"/>
              <a:gd name="connsiteX56" fmla="*/ 2199503 w 6144488"/>
              <a:gd name="connsiteY56" fmla="*/ 2231186 h 3764114"/>
              <a:gd name="connsiteX57" fmla="*/ 2248930 w 6144488"/>
              <a:gd name="connsiteY57" fmla="*/ 2198235 h 3764114"/>
              <a:gd name="connsiteX58" fmla="*/ 2290119 w 6144488"/>
              <a:gd name="connsiteY58" fmla="*/ 2165283 h 3764114"/>
              <a:gd name="connsiteX59" fmla="*/ 2314833 w 6144488"/>
              <a:gd name="connsiteY59" fmla="*/ 2140570 h 3764114"/>
              <a:gd name="connsiteX60" fmla="*/ 2364260 w 6144488"/>
              <a:gd name="connsiteY60" fmla="*/ 2107619 h 3764114"/>
              <a:gd name="connsiteX61" fmla="*/ 2388973 w 6144488"/>
              <a:gd name="connsiteY61" fmla="*/ 2091143 h 3764114"/>
              <a:gd name="connsiteX62" fmla="*/ 2430162 w 6144488"/>
              <a:gd name="connsiteY62" fmla="*/ 2058192 h 3764114"/>
              <a:gd name="connsiteX63" fmla="*/ 2454876 w 6144488"/>
              <a:gd name="connsiteY63" fmla="*/ 2041716 h 3764114"/>
              <a:gd name="connsiteX64" fmla="*/ 2504303 w 6144488"/>
              <a:gd name="connsiteY64" fmla="*/ 2025240 h 3764114"/>
              <a:gd name="connsiteX65" fmla="*/ 2529016 w 6144488"/>
              <a:gd name="connsiteY65" fmla="*/ 2017002 h 3764114"/>
              <a:gd name="connsiteX66" fmla="*/ 2553730 w 6144488"/>
              <a:gd name="connsiteY66" fmla="*/ 1992289 h 3764114"/>
              <a:gd name="connsiteX67" fmla="*/ 2586681 w 6144488"/>
              <a:gd name="connsiteY67" fmla="*/ 1984051 h 3764114"/>
              <a:gd name="connsiteX68" fmla="*/ 2644346 w 6144488"/>
              <a:gd name="connsiteY68" fmla="*/ 1959338 h 3764114"/>
              <a:gd name="connsiteX69" fmla="*/ 2702011 w 6144488"/>
              <a:gd name="connsiteY69" fmla="*/ 1942862 h 3764114"/>
              <a:gd name="connsiteX70" fmla="*/ 2726725 w 6144488"/>
              <a:gd name="connsiteY70" fmla="*/ 1926386 h 3764114"/>
              <a:gd name="connsiteX71" fmla="*/ 2792627 w 6144488"/>
              <a:gd name="connsiteY71" fmla="*/ 1901673 h 3764114"/>
              <a:gd name="connsiteX72" fmla="*/ 2850292 w 6144488"/>
              <a:gd name="connsiteY72" fmla="*/ 1868721 h 3764114"/>
              <a:gd name="connsiteX73" fmla="*/ 2875006 w 6144488"/>
              <a:gd name="connsiteY73" fmla="*/ 1860483 h 3764114"/>
              <a:gd name="connsiteX74" fmla="*/ 2924433 w 6144488"/>
              <a:gd name="connsiteY74" fmla="*/ 1827532 h 3764114"/>
              <a:gd name="connsiteX75" fmla="*/ 2949146 w 6144488"/>
              <a:gd name="connsiteY75" fmla="*/ 1811056 h 3764114"/>
              <a:gd name="connsiteX76" fmla="*/ 2973860 w 6144488"/>
              <a:gd name="connsiteY76" fmla="*/ 1802819 h 3764114"/>
              <a:gd name="connsiteX77" fmla="*/ 2998573 w 6144488"/>
              <a:gd name="connsiteY77" fmla="*/ 1786343 h 3764114"/>
              <a:gd name="connsiteX78" fmla="*/ 3023287 w 6144488"/>
              <a:gd name="connsiteY78" fmla="*/ 1778105 h 3764114"/>
              <a:gd name="connsiteX79" fmla="*/ 3072714 w 6144488"/>
              <a:gd name="connsiteY79" fmla="*/ 1745154 h 3764114"/>
              <a:gd name="connsiteX80" fmla="*/ 3097427 w 6144488"/>
              <a:gd name="connsiteY80" fmla="*/ 1728678 h 3764114"/>
              <a:gd name="connsiteX81" fmla="*/ 3155092 w 6144488"/>
              <a:gd name="connsiteY81" fmla="*/ 1703965 h 3764114"/>
              <a:gd name="connsiteX82" fmla="*/ 3179806 w 6144488"/>
              <a:gd name="connsiteY82" fmla="*/ 1687489 h 3764114"/>
              <a:gd name="connsiteX83" fmla="*/ 3204519 w 6144488"/>
              <a:gd name="connsiteY83" fmla="*/ 1679251 h 3764114"/>
              <a:gd name="connsiteX84" fmla="*/ 3253946 w 6144488"/>
              <a:gd name="connsiteY84" fmla="*/ 1646300 h 3764114"/>
              <a:gd name="connsiteX85" fmla="*/ 3278660 w 6144488"/>
              <a:gd name="connsiteY85" fmla="*/ 1629824 h 3764114"/>
              <a:gd name="connsiteX86" fmla="*/ 3328087 w 6144488"/>
              <a:gd name="connsiteY86" fmla="*/ 1605111 h 3764114"/>
              <a:gd name="connsiteX87" fmla="*/ 3369276 w 6144488"/>
              <a:gd name="connsiteY87" fmla="*/ 1572159 h 3764114"/>
              <a:gd name="connsiteX88" fmla="*/ 3418703 w 6144488"/>
              <a:gd name="connsiteY88" fmla="*/ 1539208 h 3764114"/>
              <a:gd name="connsiteX89" fmla="*/ 3443416 w 6144488"/>
              <a:gd name="connsiteY89" fmla="*/ 1522732 h 3764114"/>
              <a:gd name="connsiteX90" fmla="*/ 3468130 w 6144488"/>
              <a:gd name="connsiteY90" fmla="*/ 1514494 h 3764114"/>
              <a:gd name="connsiteX91" fmla="*/ 3517557 w 6144488"/>
              <a:gd name="connsiteY91" fmla="*/ 1481543 h 3764114"/>
              <a:gd name="connsiteX92" fmla="*/ 3591698 w 6144488"/>
              <a:gd name="connsiteY92" fmla="*/ 1440354 h 3764114"/>
              <a:gd name="connsiteX93" fmla="*/ 3641125 w 6144488"/>
              <a:gd name="connsiteY93" fmla="*/ 1407402 h 3764114"/>
              <a:gd name="connsiteX94" fmla="*/ 3707027 w 6144488"/>
              <a:gd name="connsiteY94" fmla="*/ 1374451 h 3764114"/>
              <a:gd name="connsiteX95" fmla="*/ 3781168 w 6144488"/>
              <a:gd name="connsiteY95" fmla="*/ 1333262 h 3764114"/>
              <a:gd name="connsiteX96" fmla="*/ 3805881 w 6144488"/>
              <a:gd name="connsiteY96" fmla="*/ 1316786 h 3764114"/>
              <a:gd name="connsiteX97" fmla="*/ 3855308 w 6144488"/>
              <a:gd name="connsiteY97" fmla="*/ 1300311 h 3764114"/>
              <a:gd name="connsiteX98" fmla="*/ 3871784 w 6144488"/>
              <a:gd name="connsiteY98" fmla="*/ 1275597 h 3764114"/>
              <a:gd name="connsiteX99" fmla="*/ 3904735 w 6144488"/>
              <a:gd name="connsiteY99" fmla="*/ 1267359 h 3764114"/>
              <a:gd name="connsiteX100" fmla="*/ 3954162 w 6144488"/>
              <a:gd name="connsiteY100" fmla="*/ 1250883 h 3764114"/>
              <a:gd name="connsiteX101" fmla="*/ 3978876 w 6144488"/>
              <a:gd name="connsiteY101" fmla="*/ 1242646 h 3764114"/>
              <a:gd name="connsiteX102" fmla="*/ 4003589 w 6144488"/>
              <a:gd name="connsiteY102" fmla="*/ 1234408 h 3764114"/>
              <a:gd name="connsiteX103" fmla="*/ 4077730 w 6144488"/>
              <a:gd name="connsiteY103" fmla="*/ 1201456 h 3764114"/>
              <a:gd name="connsiteX104" fmla="*/ 4102443 w 6144488"/>
              <a:gd name="connsiteY104" fmla="*/ 1193219 h 3764114"/>
              <a:gd name="connsiteX105" fmla="*/ 4127157 w 6144488"/>
              <a:gd name="connsiteY105" fmla="*/ 1176743 h 3764114"/>
              <a:gd name="connsiteX106" fmla="*/ 4176584 w 6144488"/>
              <a:gd name="connsiteY106" fmla="*/ 1160267 h 3764114"/>
              <a:gd name="connsiteX107" fmla="*/ 4201298 w 6144488"/>
              <a:gd name="connsiteY107" fmla="*/ 1143792 h 3764114"/>
              <a:gd name="connsiteX108" fmla="*/ 4226011 w 6144488"/>
              <a:gd name="connsiteY108" fmla="*/ 1135554 h 3764114"/>
              <a:gd name="connsiteX109" fmla="*/ 4247377 w 6144488"/>
              <a:gd name="connsiteY109" fmla="*/ 1075481 h 3764114"/>
              <a:gd name="connsiteX110" fmla="*/ 4311671 w 6144488"/>
              <a:gd name="connsiteY110" fmla="*/ 1045315 h 3764114"/>
              <a:gd name="connsiteX111" fmla="*/ 4361099 w 6144488"/>
              <a:gd name="connsiteY111" fmla="*/ 1001465 h 3764114"/>
              <a:gd name="connsiteX112" fmla="*/ 4395725 w 6144488"/>
              <a:gd name="connsiteY112" fmla="*/ 987777 h 3764114"/>
              <a:gd name="connsiteX113" fmla="*/ 4440195 w 6144488"/>
              <a:gd name="connsiteY113" fmla="*/ 1020224 h 3764114"/>
              <a:gd name="connsiteX114" fmla="*/ 4464908 w 6144488"/>
              <a:gd name="connsiteY114" fmla="*/ 1003748 h 3764114"/>
              <a:gd name="connsiteX115" fmla="*/ 4506098 w 6144488"/>
              <a:gd name="connsiteY115" fmla="*/ 962559 h 3764114"/>
              <a:gd name="connsiteX116" fmla="*/ 4547287 w 6144488"/>
              <a:gd name="connsiteY116" fmla="*/ 921370 h 3764114"/>
              <a:gd name="connsiteX117" fmla="*/ 4604952 w 6144488"/>
              <a:gd name="connsiteY117" fmla="*/ 863705 h 3764114"/>
              <a:gd name="connsiteX118" fmla="*/ 4662616 w 6144488"/>
              <a:gd name="connsiteY118" fmla="*/ 814278 h 3764114"/>
              <a:gd name="connsiteX119" fmla="*/ 4687330 w 6144488"/>
              <a:gd name="connsiteY119" fmla="*/ 806040 h 3764114"/>
              <a:gd name="connsiteX120" fmla="*/ 4703806 w 6144488"/>
              <a:gd name="connsiteY120" fmla="*/ 781327 h 3764114"/>
              <a:gd name="connsiteX121" fmla="*/ 4753233 w 6144488"/>
              <a:gd name="connsiteY121" fmla="*/ 764851 h 3764114"/>
              <a:gd name="connsiteX122" fmla="*/ 4777946 w 6144488"/>
              <a:gd name="connsiteY122" fmla="*/ 756613 h 3764114"/>
              <a:gd name="connsiteX123" fmla="*/ 4802660 w 6144488"/>
              <a:gd name="connsiteY123" fmla="*/ 748375 h 3764114"/>
              <a:gd name="connsiteX124" fmla="*/ 4852087 w 6144488"/>
              <a:gd name="connsiteY124" fmla="*/ 723662 h 3764114"/>
              <a:gd name="connsiteX125" fmla="*/ 4934465 w 6144488"/>
              <a:gd name="connsiteY125" fmla="*/ 690711 h 3764114"/>
              <a:gd name="connsiteX126" fmla="*/ 4983892 w 6144488"/>
              <a:gd name="connsiteY126" fmla="*/ 674235 h 3764114"/>
              <a:gd name="connsiteX127" fmla="*/ 5049795 w 6144488"/>
              <a:gd name="connsiteY127" fmla="*/ 633046 h 3764114"/>
              <a:gd name="connsiteX128" fmla="*/ 5090984 w 6144488"/>
              <a:gd name="connsiteY128" fmla="*/ 624808 h 3764114"/>
              <a:gd name="connsiteX129" fmla="*/ 5148649 w 6144488"/>
              <a:gd name="connsiteY129" fmla="*/ 591856 h 3764114"/>
              <a:gd name="connsiteX130" fmla="*/ 5181600 w 6144488"/>
              <a:gd name="connsiteY130" fmla="*/ 575381 h 3764114"/>
              <a:gd name="connsiteX131" fmla="*/ 5222789 w 6144488"/>
              <a:gd name="connsiteY131" fmla="*/ 550667 h 3764114"/>
              <a:gd name="connsiteX132" fmla="*/ 5247503 w 6144488"/>
              <a:gd name="connsiteY132" fmla="*/ 542429 h 3764114"/>
              <a:gd name="connsiteX133" fmla="*/ 5313406 w 6144488"/>
              <a:gd name="connsiteY133" fmla="*/ 501240 h 3764114"/>
              <a:gd name="connsiteX134" fmla="*/ 5338119 w 6144488"/>
              <a:gd name="connsiteY134" fmla="*/ 484765 h 3764114"/>
              <a:gd name="connsiteX135" fmla="*/ 5387546 w 6144488"/>
              <a:gd name="connsiteY135" fmla="*/ 468289 h 3764114"/>
              <a:gd name="connsiteX136" fmla="*/ 5469925 w 6144488"/>
              <a:gd name="connsiteY136" fmla="*/ 418862 h 3764114"/>
              <a:gd name="connsiteX137" fmla="*/ 5494638 w 6144488"/>
              <a:gd name="connsiteY137" fmla="*/ 410624 h 3764114"/>
              <a:gd name="connsiteX138" fmla="*/ 6004961 w 6144488"/>
              <a:gd name="connsiteY138" fmla="*/ 45232 h 3764114"/>
              <a:gd name="connsiteX139" fmla="*/ 6143594 w 6144488"/>
              <a:gd name="connsiteY139" fmla="*/ 1759 h 3764114"/>
              <a:gd name="connsiteX140" fmla="*/ 6056128 w 6144488"/>
              <a:gd name="connsiteY140" fmla="*/ 108348 h 3764114"/>
              <a:gd name="connsiteX141" fmla="*/ 5892717 w 6144488"/>
              <a:gd name="connsiteY141" fmla="*/ 250421 h 3764114"/>
              <a:gd name="connsiteX142" fmla="*/ 5461687 w 6144488"/>
              <a:gd name="connsiteY142" fmla="*/ 517716 h 3764114"/>
              <a:gd name="connsiteX143" fmla="*/ 5420498 w 6144488"/>
              <a:gd name="connsiteY143" fmla="*/ 558905 h 3764114"/>
              <a:gd name="connsiteX144" fmla="*/ 5404022 w 6144488"/>
              <a:gd name="connsiteY144" fmla="*/ 583619 h 3764114"/>
              <a:gd name="connsiteX145" fmla="*/ 5338119 w 6144488"/>
              <a:gd name="connsiteY145" fmla="*/ 608332 h 3764114"/>
              <a:gd name="connsiteX146" fmla="*/ 5272216 w 6144488"/>
              <a:gd name="connsiteY146" fmla="*/ 649521 h 3764114"/>
              <a:gd name="connsiteX147" fmla="*/ 5231027 w 6144488"/>
              <a:gd name="connsiteY147" fmla="*/ 665997 h 3764114"/>
              <a:gd name="connsiteX148" fmla="*/ 5198076 w 6144488"/>
              <a:gd name="connsiteY148" fmla="*/ 690711 h 3764114"/>
              <a:gd name="connsiteX149" fmla="*/ 5173362 w 6144488"/>
              <a:gd name="connsiteY149" fmla="*/ 707186 h 3764114"/>
              <a:gd name="connsiteX150" fmla="*/ 5115698 w 6144488"/>
              <a:gd name="connsiteY150" fmla="*/ 731900 h 3764114"/>
              <a:gd name="connsiteX151" fmla="*/ 5074508 w 6144488"/>
              <a:gd name="connsiteY151" fmla="*/ 756613 h 3764114"/>
              <a:gd name="connsiteX152" fmla="*/ 5008606 w 6144488"/>
              <a:gd name="connsiteY152" fmla="*/ 781327 h 3764114"/>
              <a:gd name="connsiteX153" fmla="*/ 4975654 w 6144488"/>
              <a:gd name="connsiteY153" fmla="*/ 806040 h 3764114"/>
              <a:gd name="connsiteX154" fmla="*/ 4926227 w 6144488"/>
              <a:gd name="connsiteY154" fmla="*/ 822516 h 3764114"/>
              <a:gd name="connsiteX155" fmla="*/ 4901514 w 6144488"/>
              <a:gd name="connsiteY155" fmla="*/ 830754 h 3764114"/>
              <a:gd name="connsiteX156" fmla="*/ 4819135 w 6144488"/>
              <a:gd name="connsiteY156" fmla="*/ 863705 h 3764114"/>
              <a:gd name="connsiteX157" fmla="*/ 4777946 w 6144488"/>
              <a:gd name="connsiteY157" fmla="*/ 880181 h 3764114"/>
              <a:gd name="connsiteX158" fmla="*/ 4728519 w 6144488"/>
              <a:gd name="connsiteY158" fmla="*/ 904894 h 3764114"/>
              <a:gd name="connsiteX159" fmla="*/ 4670854 w 6144488"/>
              <a:gd name="connsiteY159" fmla="*/ 946083 h 3764114"/>
              <a:gd name="connsiteX160" fmla="*/ 4613189 w 6144488"/>
              <a:gd name="connsiteY160" fmla="*/ 970797 h 3764114"/>
              <a:gd name="connsiteX161" fmla="*/ 4522573 w 6144488"/>
              <a:gd name="connsiteY161" fmla="*/ 1036700 h 3764114"/>
              <a:gd name="connsiteX162" fmla="*/ 4456670 w 6144488"/>
              <a:gd name="connsiteY162" fmla="*/ 1069651 h 3764114"/>
              <a:gd name="connsiteX163" fmla="*/ 4399006 w 6144488"/>
              <a:gd name="connsiteY163" fmla="*/ 1110840 h 3764114"/>
              <a:gd name="connsiteX164" fmla="*/ 4308389 w 6144488"/>
              <a:gd name="connsiteY164" fmla="*/ 1152029 h 3764114"/>
              <a:gd name="connsiteX165" fmla="*/ 4250725 w 6144488"/>
              <a:gd name="connsiteY165" fmla="*/ 1193219 h 3764114"/>
              <a:gd name="connsiteX166" fmla="*/ 4226011 w 6144488"/>
              <a:gd name="connsiteY166" fmla="*/ 1209694 h 3764114"/>
              <a:gd name="connsiteX167" fmla="*/ 4201298 w 6144488"/>
              <a:gd name="connsiteY167" fmla="*/ 1234408 h 3764114"/>
              <a:gd name="connsiteX168" fmla="*/ 4151870 w 6144488"/>
              <a:gd name="connsiteY168" fmla="*/ 1259121 h 3764114"/>
              <a:gd name="connsiteX169" fmla="*/ 4094206 w 6144488"/>
              <a:gd name="connsiteY169" fmla="*/ 1292073 h 3764114"/>
              <a:gd name="connsiteX170" fmla="*/ 4011827 w 6144488"/>
              <a:gd name="connsiteY170" fmla="*/ 1333262 h 3764114"/>
              <a:gd name="connsiteX171" fmla="*/ 3978876 w 6144488"/>
              <a:gd name="connsiteY171" fmla="*/ 1349738 h 3764114"/>
              <a:gd name="connsiteX172" fmla="*/ 3921211 w 6144488"/>
              <a:gd name="connsiteY172" fmla="*/ 1382689 h 3764114"/>
              <a:gd name="connsiteX173" fmla="*/ 3838833 w 6144488"/>
              <a:gd name="connsiteY173" fmla="*/ 1423878 h 3764114"/>
              <a:gd name="connsiteX174" fmla="*/ 3781168 w 6144488"/>
              <a:gd name="connsiteY174" fmla="*/ 1456829 h 3764114"/>
              <a:gd name="connsiteX175" fmla="*/ 3739979 w 6144488"/>
              <a:gd name="connsiteY175" fmla="*/ 1498019 h 3764114"/>
              <a:gd name="connsiteX176" fmla="*/ 3682314 w 6144488"/>
              <a:gd name="connsiteY176" fmla="*/ 1530970 h 3764114"/>
              <a:gd name="connsiteX177" fmla="*/ 3624649 w 6144488"/>
              <a:gd name="connsiteY177" fmla="*/ 1588635 h 3764114"/>
              <a:gd name="connsiteX178" fmla="*/ 3599935 w 6144488"/>
              <a:gd name="connsiteY178" fmla="*/ 1613348 h 3764114"/>
              <a:gd name="connsiteX179" fmla="*/ 3550508 w 6144488"/>
              <a:gd name="connsiteY179" fmla="*/ 1654538 h 3764114"/>
              <a:gd name="connsiteX180" fmla="*/ 3492843 w 6144488"/>
              <a:gd name="connsiteY180" fmla="*/ 1695727 h 3764114"/>
              <a:gd name="connsiteX181" fmla="*/ 3426941 w 6144488"/>
              <a:gd name="connsiteY181" fmla="*/ 1753392 h 3764114"/>
              <a:gd name="connsiteX182" fmla="*/ 3352800 w 6144488"/>
              <a:gd name="connsiteY182" fmla="*/ 1811056 h 3764114"/>
              <a:gd name="connsiteX183" fmla="*/ 3295135 w 6144488"/>
              <a:gd name="connsiteY183" fmla="*/ 1852246 h 3764114"/>
              <a:gd name="connsiteX184" fmla="*/ 3270422 w 6144488"/>
              <a:gd name="connsiteY184" fmla="*/ 1876959 h 3764114"/>
              <a:gd name="connsiteX185" fmla="*/ 3237470 w 6144488"/>
              <a:gd name="connsiteY185" fmla="*/ 1893435 h 3764114"/>
              <a:gd name="connsiteX186" fmla="*/ 3212757 w 6144488"/>
              <a:gd name="connsiteY186" fmla="*/ 1918148 h 3764114"/>
              <a:gd name="connsiteX187" fmla="*/ 3163330 w 6144488"/>
              <a:gd name="connsiteY187" fmla="*/ 1942862 h 3764114"/>
              <a:gd name="connsiteX188" fmla="*/ 3138616 w 6144488"/>
              <a:gd name="connsiteY188" fmla="*/ 1959338 h 3764114"/>
              <a:gd name="connsiteX189" fmla="*/ 3072714 w 6144488"/>
              <a:gd name="connsiteY189" fmla="*/ 2008765 h 3764114"/>
              <a:gd name="connsiteX190" fmla="*/ 3023287 w 6144488"/>
              <a:gd name="connsiteY190" fmla="*/ 2041716 h 3764114"/>
              <a:gd name="connsiteX191" fmla="*/ 2998573 w 6144488"/>
              <a:gd name="connsiteY191" fmla="*/ 2058192 h 3764114"/>
              <a:gd name="connsiteX192" fmla="*/ 2982098 w 6144488"/>
              <a:gd name="connsiteY192" fmla="*/ 2082905 h 3764114"/>
              <a:gd name="connsiteX193" fmla="*/ 2932670 w 6144488"/>
              <a:gd name="connsiteY193" fmla="*/ 2115856 h 3764114"/>
              <a:gd name="connsiteX194" fmla="*/ 2907957 w 6144488"/>
              <a:gd name="connsiteY194" fmla="*/ 2132332 h 3764114"/>
              <a:gd name="connsiteX195" fmla="*/ 2858530 w 6144488"/>
              <a:gd name="connsiteY195" fmla="*/ 2165283 h 3764114"/>
              <a:gd name="connsiteX196" fmla="*/ 2833816 w 6144488"/>
              <a:gd name="connsiteY196" fmla="*/ 2181759 h 3764114"/>
              <a:gd name="connsiteX197" fmla="*/ 2800865 w 6144488"/>
              <a:gd name="connsiteY197" fmla="*/ 2206473 h 3764114"/>
              <a:gd name="connsiteX198" fmla="*/ 2767914 w 6144488"/>
              <a:gd name="connsiteY198" fmla="*/ 2222948 h 3764114"/>
              <a:gd name="connsiteX199" fmla="*/ 2718487 w 6144488"/>
              <a:gd name="connsiteY199" fmla="*/ 2247662 h 3764114"/>
              <a:gd name="connsiteX200" fmla="*/ 2594919 w 6144488"/>
              <a:gd name="connsiteY200" fmla="*/ 2330040 h 3764114"/>
              <a:gd name="connsiteX201" fmla="*/ 2529016 w 6144488"/>
              <a:gd name="connsiteY201" fmla="*/ 2362992 h 3764114"/>
              <a:gd name="connsiteX202" fmla="*/ 2504303 w 6144488"/>
              <a:gd name="connsiteY202" fmla="*/ 2387705 h 3764114"/>
              <a:gd name="connsiteX203" fmla="*/ 2471352 w 6144488"/>
              <a:gd name="connsiteY203" fmla="*/ 2404181 h 3764114"/>
              <a:gd name="connsiteX204" fmla="*/ 2430162 w 6144488"/>
              <a:gd name="connsiteY204" fmla="*/ 2428894 h 3764114"/>
              <a:gd name="connsiteX205" fmla="*/ 2380735 w 6144488"/>
              <a:gd name="connsiteY205" fmla="*/ 2445370 h 3764114"/>
              <a:gd name="connsiteX206" fmla="*/ 2323070 w 6144488"/>
              <a:gd name="connsiteY206" fmla="*/ 2478321 h 3764114"/>
              <a:gd name="connsiteX207" fmla="*/ 2281881 w 6144488"/>
              <a:gd name="connsiteY207" fmla="*/ 2503035 h 3764114"/>
              <a:gd name="connsiteX208" fmla="*/ 2257168 w 6144488"/>
              <a:gd name="connsiteY208" fmla="*/ 2519511 h 3764114"/>
              <a:gd name="connsiteX209" fmla="*/ 2232454 w 6144488"/>
              <a:gd name="connsiteY209" fmla="*/ 2527748 h 3764114"/>
              <a:gd name="connsiteX210" fmla="*/ 2207741 w 6144488"/>
              <a:gd name="connsiteY210" fmla="*/ 2552462 h 3764114"/>
              <a:gd name="connsiteX211" fmla="*/ 2174789 w 6144488"/>
              <a:gd name="connsiteY211" fmla="*/ 2560700 h 3764114"/>
              <a:gd name="connsiteX212" fmla="*/ 2133600 w 6144488"/>
              <a:gd name="connsiteY212" fmla="*/ 2577175 h 3764114"/>
              <a:gd name="connsiteX213" fmla="*/ 2100649 w 6144488"/>
              <a:gd name="connsiteY213" fmla="*/ 2601889 h 3764114"/>
              <a:gd name="connsiteX214" fmla="*/ 2067698 w 6144488"/>
              <a:gd name="connsiteY214" fmla="*/ 2618365 h 3764114"/>
              <a:gd name="connsiteX215" fmla="*/ 2042984 w 6144488"/>
              <a:gd name="connsiteY215" fmla="*/ 2634840 h 3764114"/>
              <a:gd name="connsiteX216" fmla="*/ 1977081 w 6144488"/>
              <a:gd name="connsiteY216" fmla="*/ 2667792 h 3764114"/>
              <a:gd name="connsiteX217" fmla="*/ 1935892 w 6144488"/>
              <a:gd name="connsiteY217" fmla="*/ 2684267 h 3764114"/>
              <a:gd name="connsiteX218" fmla="*/ 1911179 w 6144488"/>
              <a:gd name="connsiteY218" fmla="*/ 2692505 h 3764114"/>
              <a:gd name="connsiteX219" fmla="*/ 1886465 w 6144488"/>
              <a:gd name="connsiteY219" fmla="*/ 2708981 h 3764114"/>
              <a:gd name="connsiteX220" fmla="*/ 1861752 w 6144488"/>
              <a:gd name="connsiteY220" fmla="*/ 2717219 h 3764114"/>
              <a:gd name="connsiteX221" fmla="*/ 1771135 w 6144488"/>
              <a:gd name="connsiteY221" fmla="*/ 2774883 h 3764114"/>
              <a:gd name="connsiteX222" fmla="*/ 1729946 w 6144488"/>
              <a:gd name="connsiteY222" fmla="*/ 2791359 h 3764114"/>
              <a:gd name="connsiteX223" fmla="*/ 1672281 w 6144488"/>
              <a:gd name="connsiteY223" fmla="*/ 2832548 h 3764114"/>
              <a:gd name="connsiteX224" fmla="*/ 1606379 w 6144488"/>
              <a:gd name="connsiteY224" fmla="*/ 2849024 h 3764114"/>
              <a:gd name="connsiteX225" fmla="*/ 1548714 w 6144488"/>
              <a:gd name="connsiteY225" fmla="*/ 2898451 h 3764114"/>
              <a:gd name="connsiteX226" fmla="*/ 1524000 w 6144488"/>
              <a:gd name="connsiteY226" fmla="*/ 2914927 h 3764114"/>
              <a:gd name="connsiteX227" fmla="*/ 1499287 w 6144488"/>
              <a:gd name="connsiteY227" fmla="*/ 2923165 h 3764114"/>
              <a:gd name="connsiteX228" fmla="*/ 1408670 w 6144488"/>
              <a:gd name="connsiteY228" fmla="*/ 2972592 h 3764114"/>
              <a:gd name="connsiteX229" fmla="*/ 1408670 w 6144488"/>
              <a:gd name="connsiteY229" fmla="*/ 2972592 h 3764114"/>
              <a:gd name="connsiteX230" fmla="*/ 1359243 w 6144488"/>
              <a:gd name="connsiteY230" fmla="*/ 2997305 h 3764114"/>
              <a:gd name="connsiteX231" fmla="*/ 1293341 w 6144488"/>
              <a:gd name="connsiteY231" fmla="*/ 3046732 h 3764114"/>
              <a:gd name="connsiteX232" fmla="*/ 1260389 w 6144488"/>
              <a:gd name="connsiteY232" fmla="*/ 3079683 h 3764114"/>
              <a:gd name="connsiteX233" fmla="*/ 1219200 w 6144488"/>
              <a:gd name="connsiteY233" fmla="*/ 3104397 h 3764114"/>
              <a:gd name="connsiteX234" fmla="*/ 1186249 w 6144488"/>
              <a:gd name="connsiteY234" fmla="*/ 3137348 h 3764114"/>
              <a:gd name="connsiteX235" fmla="*/ 1161535 w 6144488"/>
              <a:gd name="connsiteY235" fmla="*/ 3145586 h 3764114"/>
              <a:gd name="connsiteX236" fmla="*/ 1128584 w 6144488"/>
              <a:gd name="connsiteY236" fmla="*/ 3162062 h 3764114"/>
              <a:gd name="connsiteX237" fmla="*/ 1021492 w 6144488"/>
              <a:gd name="connsiteY237" fmla="*/ 3219727 h 3764114"/>
              <a:gd name="connsiteX238" fmla="*/ 972065 w 6144488"/>
              <a:gd name="connsiteY238" fmla="*/ 3260916 h 3764114"/>
              <a:gd name="connsiteX239" fmla="*/ 939114 w 6144488"/>
              <a:gd name="connsiteY239" fmla="*/ 3277392 h 3764114"/>
              <a:gd name="connsiteX240" fmla="*/ 897925 w 6144488"/>
              <a:gd name="connsiteY240" fmla="*/ 3302105 h 3764114"/>
              <a:gd name="connsiteX241" fmla="*/ 873211 w 6144488"/>
              <a:gd name="connsiteY241" fmla="*/ 3318581 h 3764114"/>
              <a:gd name="connsiteX242" fmla="*/ 840260 w 6144488"/>
              <a:gd name="connsiteY242" fmla="*/ 3343294 h 3764114"/>
              <a:gd name="connsiteX243" fmla="*/ 807308 w 6144488"/>
              <a:gd name="connsiteY243" fmla="*/ 3359770 h 3764114"/>
              <a:gd name="connsiteX244" fmla="*/ 757881 w 6144488"/>
              <a:gd name="connsiteY244" fmla="*/ 3392721 h 3764114"/>
              <a:gd name="connsiteX245" fmla="*/ 700216 w 6144488"/>
              <a:gd name="connsiteY245" fmla="*/ 3417435 h 3764114"/>
              <a:gd name="connsiteX246" fmla="*/ 667265 w 6144488"/>
              <a:gd name="connsiteY246" fmla="*/ 3442148 h 3764114"/>
              <a:gd name="connsiteX247" fmla="*/ 617838 w 6144488"/>
              <a:gd name="connsiteY247" fmla="*/ 3458624 h 3764114"/>
              <a:gd name="connsiteX248" fmla="*/ 535460 w 6144488"/>
              <a:gd name="connsiteY248" fmla="*/ 3508051 h 3764114"/>
              <a:gd name="connsiteX249" fmla="*/ 510746 w 6144488"/>
              <a:gd name="connsiteY249" fmla="*/ 3524527 h 3764114"/>
              <a:gd name="connsiteX250" fmla="*/ 477795 w 6144488"/>
              <a:gd name="connsiteY250" fmla="*/ 3532765 h 3764114"/>
              <a:gd name="connsiteX251" fmla="*/ 387179 w 6144488"/>
              <a:gd name="connsiteY251" fmla="*/ 3582192 h 3764114"/>
              <a:gd name="connsiteX252" fmla="*/ 354227 w 6144488"/>
              <a:gd name="connsiteY252" fmla="*/ 3598667 h 3764114"/>
              <a:gd name="connsiteX253" fmla="*/ 288325 w 6144488"/>
              <a:gd name="connsiteY253" fmla="*/ 3623381 h 3764114"/>
              <a:gd name="connsiteX254" fmla="*/ 197708 w 6144488"/>
              <a:gd name="connsiteY254" fmla="*/ 3664570 h 3764114"/>
              <a:gd name="connsiteX255" fmla="*/ 148281 w 6144488"/>
              <a:gd name="connsiteY255" fmla="*/ 3697521 h 3764114"/>
              <a:gd name="connsiteX256" fmla="*/ 115330 w 6144488"/>
              <a:gd name="connsiteY256" fmla="*/ 3722235 h 3764114"/>
              <a:gd name="connsiteX257" fmla="*/ 41189 w 6144488"/>
              <a:gd name="connsiteY257" fmla="*/ 3763424 h 3764114"/>
              <a:gd name="connsiteX258" fmla="*/ 8238 w 6144488"/>
              <a:gd name="connsiteY258" fmla="*/ 3763424 h 3764114"/>
              <a:gd name="connsiteX259" fmla="*/ 189470 w 6144488"/>
              <a:gd name="connsiteY259" fmla="*/ 3697521 h 3764114"/>
              <a:gd name="connsiteX260" fmla="*/ 0 w 6144488"/>
              <a:gd name="connsiteY260" fmla="*/ 3713997 h 3764114"/>
              <a:gd name="connsiteX0" fmla="*/ 0 w 6144488"/>
              <a:gd name="connsiteY0" fmla="*/ 3713997 h 3764114"/>
              <a:gd name="connsiteX1" fmla="*/ 0 w 6144488"/>
              <a:gd name="connsiteY1" fmla="*/ 3713997 h 3764114"/>
              <a:gd name="connsiteX2" fmla="*/ 74141 w 6144488"/>
              <a:gd name="connsiteY2" fmla="*/ 3697521 h 3764114"/>
              <a:gd name="connsiteX3" fmla="*/ 98854 w 6144488"/>
              <a:gd name="connsiteY3" fmla="*/ 3689283 h 3764114"/>
              <a:gd name="connsiteX4" fmla="*/ 123568 w 6144488"/>
              <a:gd name="connsiteY4" fmla="*/ 3672808 h 3764114"/>
              <a:gd name="connsiteX5" fmla="*/ 164757 w 6144488"/>
              <a:gd name="connsiteY5" fmla="*/ 3631619 h 3764114"/>
              <a:gd name="connsiteX6" fmla="*/ 205946 w 6144488"/>
              <a:gd name="connsiteY6" fmla="*/ 3590429 h 3764114"/>
              <a:gd name="connsiteX7" fmla="*/ 222422 w 6144488"/>
              <a:gd name="connsiteY7" fmla="*/ 3565716 h 3764114"/>
              <a:gd name="connsiteX8" fmla="*/ 271849 w 6144488"/>
              <a:gd name="connsiteY8" fmla="*/ 3532765 h 3764114"/>
              <a:gd name="connsiteX9" fmla="*/ 304800 w 6144488"/>
              <a:gd name="connsiteY9" fmla="*/ 3499813 h 3764114"/>
              <a:gd name="connsiteX10" fmla="*/ 313038 w 6144488"/>
              <a:gd name="connsiteY10" fmla="*/ 3475100 h 3764114"/>
              <a:gd name="connsiteX11" fmla="*/ 370703 w 6144488"/>
              <a:gd name="connsiteY11" fmla="*/ 3409197 h 3764114"/>
              <a:gd name="connsiteX12" fmla="*/ 387179 w 6144488"/>
              <a:gd name="connsiteY12" fmla="*/ 3384483 h 3764114"/>
              <a:gd name="connsiteX13" fmla="*/ 411892 w 6144488"/>
              <a:gd name="connsiteY13" fmla="*/ 3368008 h 3764114"/>
              <a:gd name="connsiteX14" fmla="*/ 494270 w 6144488"/>
              <a:gd name="connsiteY14" fmla="*/ 3343294 h 3764114"/>
              <a:gd name="connsiteX15" fmla="*/ 543698 w 6144488"/>
              <a:gd name="connsiteY15" fmla="*/ 3326819 h 3764114"/>
              <a:gd name="connsiteX16" fmla="*/ 593125 w 6144488"/>
              <a:gd name="connsiteY16" fmla="*/ 3293867 h 3764114"/>
              <a:gd name="connsiteX17" fmla="*/ 634314 w 6144488"/>
              <a:gd name="connsiteY17" fmla="*/ 3260916 h 3764114"/>
              <a:gd name="connsiteX18" fmla="*/ 700216 w 6144488"/>
              <a:gd name="connsiteY18" fmla="*/ 3203251 h 3764114"/>
              <a:gd name="connsiteX19" fmla="*/ 749643 w 6144488"/>
              <a:gd name="connsiteY19" fmla="*/ 3186775 h 3764114"/>
              <a:gd name="connsiteX20" fmla="*/ 774357 w 6144488"/>
              <a:gd name="connsiteY20" fmla="*/ 3178538 h 3764114"/>
              <a:gd name="connsiteX21" fmla="*/ 815546 w 6144488"/>
              <a:gd name="connsiteY21" fmla="*/ 3137348 h 3764114"/>
              <a:gd name="connsiteX22" fmla="*/ 856735 w 6144488"/>
              <a:gd name="connsiteY22" fmla="*/ 3087921 h 3764114"/>
              <a:gd name="connsiteX23" fmla="*/ 881449 w 6144488"/>
              <a:gd name="connsiteY23" fmla="*/ 3079683 h 3764114"/>
              <a:gd name="connsiteX24" fmla="*/ 930876 w 6144488"/>
              <a:gd name="connsiteY24" fmla="*/ 3046732 h 3764114"/>
              <a:gd name="connsiteX25" fmla="*/ 947352 w 6144488"/>
              <a:gd name="connsiteY25" fmla="*/ 3022019 h 3764114"/>
              <a:gd name="connsiteX26" fmla="*/ 1021492 w 6144488"/>
              <a:gd name="connsiteY26" fmla="*/ 2972592 h 3764114"/>
              <a:gd name="connsiteX27" fmla="*/ 1095633 w 6144488"/>
              <a:gd name="connsiteY27" fmla="*/ 2923165 h 3764114"/>
              <a:gd name="connsiteX28" fmla="*/ 1120346 w 6144488"/>
              <a:gd name="connsiteY28" fmla="*/ 2906689 h 3764114"/>
              <a:gd name="connsiteX29" fmla="*/ 1145060 w 6144488"/>
              <a:gd name="connsiteY29" fmla="*/ 2898451 h 3764114"/>
              <a:gd name="connsiteX30" fmla="*/ 1268627 w 6144488"/>
              <a:gd name="connsiteY30" fmla="*/ 2816073 h 3764114"/>
              <a:gd name="connsiteX31" fmla="*/ 1293341 w 6144488"/>
              <a:gd name="connsiteY31" fmla="*/ 2799597 h 3764114"/>
              <a:gd name="connsiteX32" fmla="*/ 1318054 w 6144488"/>
              <a:gd name="connsiteY32" fmla="*/ 2783121 h 3764114"/>
              <a:gd name="connsiteX33" fmla="*/ 1334530 w 6144488"/>
              <a:gd name="connsiteY33" fmla="*/ 2758408 h 3764114"/>
              <a:gd name="connsiteX34" fmla="*/ 1359243 w 6144488"/>
              <a:gd name="connsiteY34" fmla="*/ 2750170 h 3764114"/>
              <a:gd name="connsiteX35" fmla="*/ 1408670 w 6144488"/>
              <a:gd name="connsiteY35" fmla="*/ 2717219 h 3764114"/>
              <a:gd name="connsiteX36" fmla="*/ 1433384 w 6144488"/>
              <a:gd name="connsiteY36" fmla="*/ 2700743 h 3764114"/>
              <a:gd name="connsiteX37" fmla="*/ 1474573 w 6144488"/>
              <a:gd name="connsiteY37" fmla="*/ 2667792 h 3764114"/>
              <a:gd name="connsiteX38" fmla="*/ 1524000 w 6144488"/>
              <a:gd name="connsiteY38" fmla="*/ 2634840 h 3764114"/>
              <a:gd name="connsiteX39" fmla="*/ 1589903 w 6144488"/>
              <a:gd name="connsiteY39" fmla="*/ 2577175 h 3764114"/>
              <a:gd name="connsiteX40" fmla="*/ 1614616 w 6144488"/>
              <a:gd name="connsiteY40" fmla="*/ 2560700 h 3764114"/>
              <a:gd name="connsiteX41" fmla="*/ 1631092 w 6144488"/>
              <a:gd name="connsiteY41" fmla="*/ 2535986 h 3764114"/>
              <a:gd name="connsiteX42" fmla="*/ 1655806 w 6144488"/>
              <a:gd name="connsiteY42" fmla="*/ 2527748 h 3764114"/>
              <a:gd name="connsiteX43" fmla="*/ 1705233 w 6144488"/>
              <a:gd name="connsiteY43" fmla="*/ 2494797 h 3764114"/>
              <a:gd name="connsiteX44" fmla="*/ 1729946 w 6144488"/>
              <a:gd name="connsiteY44" fmla="*/ 2478321 h 3764114"/>
              <a:gd name="connsiteX45" fmla="*/ 1746422 w 6144488"/>
              <a:gd name="connsiteY45" fmla="*/ 2453608 h 3764114"/>
              <a:gd name="connsiteX46" fmla="*/ 1795849 w 6144488"/>
              <a:gd name="connsiteY46" fmla="*/ 2437132 h 3764114"/>
              <a:gd name="connsiteX47" fmla="*/ 1869989 w 6144488"/>
              <a:gd name="connsiteY47" fmla="*/ 2387705 h 3764114"/>
              <a:gd name="connsiteX48" fmla="*/ 1894703 w 6144488"/>
              <a:gd name="connsiteY48" fmla="*/ 2371229 h 3764114"/>
              <a:gd name="connsiteX49" fmla="*/ 1919416 w 6144488"/>
              <a:gd name="connsiteY49" fmla="*/ 2362992 h 3764114"/>
              <a:gd name="connsiteX50" fmla="*/ 1968843 w 6144488"/>
              <a:gd name="connsiteY50" fmla="*/ 2330040 h 3764114"/>
              <a:gd name="connsiteX51" fmla="*/ 2042984 w 6144488"/>
              <a:gd name="connsiteY51" fmla="*/ 2305327 h 3764114"/>
              <a:gd name="connsiteX52" fmla="*/ 2067698 w 6144488"/>
              <a:gd name="connsiteY52" fmla="*/ 2297089 h 3764114"/>
              <a:gd name="connsiteX53" fmla="*/ 2108887 w 6144488"/>
              <a:gd name="connsiteY53" fmla="*/ 2288851 h 3764114"/>
              <a:gd name="connsiteX54" fmla="*/ 2133600 w 6144488"/>
              <a:gd name="connsiteY54" fmla="*/ 2272375 h 3764114"/>
              <a:gd name="connsiteX55" fmla="*/ 2183027 w 6144488"/>
              <a:gd name="connsiteY55" fmla="*/ 2255900 h 3764114"/>
              <a:gd name="connsiteX56" fmla="*/ 2199503 w 6144488"/>
              <a:gd name="connsiteY56" fmla="*/ 2231186 h 3764114"/>
              <a:gd name="connsiteX57" fmla="*/ 2248930 w 6144488"/>
              <a:gd name="connsiteY57" fmla="*/ 2198235 h 3764114"/>
              <a:gd name="connsiteX58" fmla="*/ 2290119 w 6144488"/>
              <a:gd name="connsiteY58" fmla="*/ 2165283 h 3764114"/>
              <a:gd name="connsiteX59" fmla="*/ 2314833 w 6144488"/>
              <a:gd name="connsiteY59" fmla="*/ 2140570 h 3764114"/>
              <a:gd name="connsiteX60" fmla="*/ 2364260 w 6144488"/>
              <a:gd name="connsiteY60" fmla="*/ 2107619 h 3764114"/>
              <a:gd name="connsiteX61" fmla="*/ 2388973 w 6144488"/>
              <a:gd name="connsiteY61" fmla="*/ 2091143 h 3764114"/>
              <a:gd name="connsiteX62" fmla="*/ 2430162 w 6144488"/>
              <a:gd name="connsiteY62" fmla="*/ 2058192 h 3764114"/>
              <a:gd name="connsiteX63" fmla="*/ 2454876 w 6144488"/>
              <a:gd name="connsiteY63" fmla="*/ 2041716 h 3764114"/>
              <a:gd name="connsiteX64" fmla="*/ 2504303 w 6144488"/>
              <a:gd name="connsiteY64" fmla="*/ 2025240 h 3764114"/>
              <a:gd name="connsiteX65" fmla="*/ 2529016 w 6144488"/>
              <a:gd name="connsiteY65" fmla="*/ 2017002 h 3764114"/>
              <a:gd name="connsiteX66" fmla="*/ 2553730 w 6144488"/>
              <a:gd name="connsiteY66" fmla="*/ 1992289 h 3764114"/>
              <a:gd name="connsiteX67" fmla="*/ 2586681 w 6144488"/>
              <a:gd name="connsiteY67" fmla="*/ 1984051 h 3764114"/>
              <a:gd name="connsiteX68" fmla="*/ 2644346 w 6144488"/>
              <a:gd name="connsiteY68" fmla="*/ 1959338 h 3764114"/>
              <a:gd name="connsiteX69" fmla="*/ 2702011 w 6144488"/>
              <a:gd name="connsiteY69" fmla="*/ 1942862 h 3764114"/>
              <a:gd name="connsiteX70" fmla="*/ 2726725 w 6144488"/>
              <a:gd name="connsiteY70" fmla="*/ 1926386 h 3764114"/>
              <a:gd name="connsiteX71" fmla="*/ 2792627 w 6144488"/>
              <a:gd name="connsiteY71" fmla="*/ 1901673 h 3764114"/>
              <a:gd name="connsiteX72" fmla="*/ 2850292 w 6144488"/>
              <a:gd name="connsiteY72" fmla="*/ 1868721 h 3764114"/>
              <a:gd name="connsiteX73" fmla="*/ 2875006 w 6144488"/>
              <a:gd name="connsiteY73" fmla="*/ 1860483 h 3764114"/>
              <a:gd name="connsiteX74" fmla="*/ 2924433 w 6144488"/>
              <a:gd name="connsiteY74" fmla="*/ 1827532 h 3764114"/>
              <a:gd name="connsiteX75" fmla="*/ 2949146 w 6144488"/>
              <a:gd name="connsiteY75" fmla="*/ 1811056 h 3764114"/>
              <a:gd name="connsiteX76" fmla="*/ 2973860 w 6144488"/>
              <a:gd name="connsiteY76" fmla="*/ 1802819 h 3764114"/>
              <a:gd name="connsiteX77" fmla="*/ 2998573 w 6144488"/>
              <a:gd name="connsiteY77" fmla="*/ 1786343 h 3764114"/>
              <a:gd name="connsiteX78" fmla="*/ 3023287 w 6144488"/>
              <a:gd name="connsiteY78" fmla="*/ 1778105 h 3764114"/>
              <a:gd name="connsiteX79" fmla="*/ 3072714 w 6144488"/>
              <a:gd name="connsiteY79" fmla="*/ 1745154 h 3764114"/>
              <a:gd name="connsiteX80" fmla="*/ 3097427 w 6144488"/>
              <a:gd name="connsiteY80" fmla="*/ 1728678 h 3764114"/>
              <a:gd name="connsiteX81" fmla="*/ 3155092 w 6144488"/>
              <a:gd name="connsiteY81" fmla="*/ 1703965 h 3764114"/>
              <a:gd name="connsiteX82" fmla="*/ 3179806 w 6144488"/>
              <a:gd name="connsiteY82" fmla="*/ 1687489 h 3764114"/>
              <a:gd name="connsiteX83" fmla="*/ 3204519 w 6144488"/>
              <a:gd name="connsiteY83" fmla="*/ 1679251 h 3764114"/>
              <a:gd name="connsiteX84" fmla="*/ 3253946 w 6144488"/>
              <a:gd name="connsiteY84" fmla="*/ 1646300 h 3764114"/>
              <a:gd name="connsiteX85" fmla="*/ 3278660 w 6144488"/>
              <a:gd name="connsiteY85" fmla="*/ 1629824 h 3764114"/>
              <a:gd name="connsiteX86" fmla="*/ 3328087 w 6144488"/>
              <a:gd name="connsiteY86" fmla="*/ 1605111 h 3764114"/>
              <a:gd name="connsiteX87" fmla="*/ 3369276 w 6144488"/>
              <a:gd name="connsiteY87" fmla="*/ 1572159 h 3764114"/>
              <a:gd name="connsiteX88" fmla="*/ 3418703 w 6144488"/>
              <a:gd name="connsiteY88" fmla="*/ 1539208 h 3764114"/>
              <a:gd name="connsiteX89" fmla="*/ 3443416 w 6144488"/>
              <a:gd name="connsiteY89" fmla="*/ 1522732 h 3764114"/>
              <a:gd name="connsiteX90" fmla="*/ 3468130 w 6144488"/>
              <a:gd name="connsiteY90" fmla="*/ 1514494 h 3764114"/>
              <a:gd name="connsiteX91" fmla="*/ 3517557 w 6144488"/>
              <a:gd name="connsiteY91" fmla="*/ 1481543 h 3764114"/>
              <a:gd name="connsiteX92" fmla="*/ 3591698 w 6144488"/>
              <a:gd name="connsiteY92" fmla="*/ 1440354 h 3764114"/>
              <a:gd name="connsiteX93" fmla="*/ 3641125 w 6144488"/>
              <a:gd name="connsiteY93" fmla="*/ 1407402 h 3764114"/>
              <a:gd name="connsiteX94" fmla="*/ 3707027 w 6144488"/>
              <a:gd name="connsiteY94" fmla="*/ 1374451 h 3764114"/>
              <a:gd name="connsiteX95" fmla="*/ 3781168 w 6144488"/>
              <a:gd name="connsiteY95" fmla="*/ 1333262 h 3764114"/>
              <a:gd name="connsiteX96" fmla="*/ 3805881 w 6144488"/>
              <a:gd name="connsiteY96" fmla="*/ 1316786 h 3764114"/>
              <a:gd name="connsiteX97" fmla="*/ 3855308 w 6144488"/>
              <a:gd name="connsiteY97" fmla="*/ 1300311 h 3764114"/>
              <a:gd name="connsiteX98" fmla="*/ 3871784 w 6144488"/>
              <a:gd name="connsiteY98" fmla="*/ 1275597 h 3764114"/>
              <a:gd name="connsiteX99" fmla="*/ 3904735 w 6144488"/>
              <a:gd name="connsiteY99" fmla="*/ 1267359 h 3764114"/>
              <a:gd name="connsiteX100" fmla="*/ 3954162 w 6144488"/>
              <a:gd name="connsiteY100" fmla="*/ 1250883 h 3764114"/>
              <a:gd name="connsiteX101" fmla="*/ 3978876 w 6144488"/>
              <a:gd name="connsiteY101" fmla="*/ 1242646 h 3764114"/>
              <a:gd name="connsiteX102" fmla="*/ 4003589 w 6144488"/>
              <a:gd name="connsiteY102" fmla="*/ 1234408 h 3764114"/>
              <a:gd name="connsiteX103" fmla="*/ 4077730 w 6144488"/>
              <a:gd name="connsiteY103" fmla="*/ 1201456 h 3764114"/>
              <a:gd name="connsiteX104" fmla="*/ 4102443 w 6144488"/>
              <a:gd name="connsiteY104" fmla="*/ 1193219 h 3764114"/>
              <a:gd name="connsiteX105" fmla="*/ 4127157 w 6144488"/>
              <a:gd name="connsiteY105" fmla="*/ 1176743 h 3764114"/>
              <a:gd name="connsiteX106" fmla="*/ 4176584 w 6144488"/>
              <a:gd name="connsiteY106" fmla="*/ 1160267 h 3764114"/>
              <a:gd name="connsiteX107" fmla="*/ 4201298 w 6144488"/>
              <a:gd name="connsiteY107" fmla="*/ 1143792 h 3764114"/>
              <a:gd name="connsiteX108" fmla="*/ 4226011 w 6144488"/>
              <a:gd name="connsiteY108" fmla="*/ 1135554 h 3764114"/>
              <a:gd name="connsiteX109" fmla="*/ 4247377 w 6144488"/>
              <a:gd name="connsiteY109" fmla="*/ 1075481 h 3764114"/>
              <a:gd name="connsiteX110" fmla="*/ 4311671 w 6144488"/>
              <a:gd name="connsiteY110" fmla="*/ 1045315 h 3764114"/>
              <a:gd name="connsiteX111" fmla="*/ 4361099 w 6144488"/>
              <a:gd name="connsiteY111" fmla="*/ 1001465 h 3764114"/>
              <a:gd name="connsiteX112" fmla="*/ 4395725 w 6144488"/>
              <a:gd name="connsiteY112" fmla="*/ 987777 h 3764114"/>
              <a:gd name="connsiteX113" fmla="*/ 4440195 w 6144488"/>
              <a:gd name="connsiteY113" fmla="*/ 1020224 h 3764114"/>
              <a:gd name="connsiteX114" fmla="*/ 4459953 w 6144488"/>
              <a:gd name="connsiteY114" fmla="*/ 949250 h 3764114"/>
              <a:gd name="connsiteX115" fmla="*/ 4506098 w 6144488"/>
              <a:gd name="connsiteY115" fmla="*/ 962559 h 3764114"/>
              <a:gd name="connsiteX116" fmla="*/ 4547287 w 6144488"/>
              <a:gd name="connsiteY116" fmla="*/ 921370 h 3764114"/>
              <a:gd name="connsiteX117" fmla="*/ 4604952 w 6144488"/>
              <a:gd name="connsiteY117" fmla="*/ 863705 h 3764114"/>
              <a:gd name="connsiteX118" fmla="*/ 4662616 w 6144488"/>
              <a:gd name="connsiteY118" fmla="*/ 814278 h 3764114"/>
              <a:gd name="connsiteX119" fmla="*/ 4687330 w 6144488"/>
              <a:gd name="connsiteY119" fmla="*/ 806040 h 3764114"/>
              <a:gd name="connsiteX120" fmla="*/ 4703806 w 6144488"/>
              <a:gd name="connsiteY120" fmla="*/ 781327 h 3764114"/>
              <a:gd name="connsiteX121" fmla="*/ 4753233 w 6144488"/>
              <a:gd name="connsiteY121" fmla="*/ 764851 h 3764114"/>
              <a:gd name="connsiteX122" fmla="*/ 4777946 w 6144488"/>
              <a:gd name="connsiteY122" fmla="*/ 756613 h 3764114"/>
              <a:gd name="connsiteX123" fmla="*/ 4802660 w 6144488"/>
              <a:gd name="connsiteY123" fmla="*/ 748375 h 3764114"/>
              <a:gd name="connsiteX124" fmla="*/ 4852087 w 6144488"/>
              <a:gd name="connsiteY124" fmla="*/ 723662 h 3764114"/>
              <a:gd name="connsiteX125" fmla="*/ 4934465 w 6144488"/>
              <a:gd name="connsiteY125" fmla="*/ 690711 h 3764114"/>
              <a:gd name="connsiteX126" fmla="*/ 4983892 w 6144488"/>
              <a:gd name="connsiteY126" fmla="*/ 674235 h 3764114"/>
              <a:gd name="connsiteX127" fmla="*/ 5049795 w 6144488"/>
              <a:gd name="connsiteY127" fmla="*/ 633046 h 3764114"/>
              <a:gd name="connsiteX128" fmla="*/ 5090984 w 6144488"/>
              <a:gd name="connsiteY128" fmla="*/ 624808 h 3764114"/>
              <a:gd name="connsiteX129" fmla="*/ 5148649 w 6144488"/>
              <a:gd name="connsiteY129" fmla="*/ 591856 h 3764114"/>
              <a:gd name="connsiteX130" fmla="*/ 5181600 w 6144488"/>
              <a:gd name="connsiteY130" fmla="*/ 575381 h 3764114"/>
              <a:gd name="connsiteX131" fmla="*/ 5222789 w 6144488"/>
              <a:gd name="connsiteY131" fmla="*/ 550667 h 3764114"/>
              <a:gd name="connsiteX132" fmla="*/ 5247503 w 6144488"/>
              <a:gd name="connsiteY132" fmla="*/ 542429 h 3764114"/>
              <a:gd name="connsiteX133" fmla="*/ 5313406 w 6144488"/>
              <a:gd name="connsiteY133" fmla="*/ 501240 h 3764114"/>
              <a:gd name="connsiteX134" fmla="*/ 5338119 w 6144488"/>
              <a:gd name="connsiteY134" fmla="*/ 484765 h 3764114"/>
              <a:gd name="connsiteX135" fmla="*/ 5387546 w 6144488"/>
              <a:gd name="connsiteY135" fmla="*/ 468289 h 3764114"/>
              <a:gd name="connsiteX136" fmla="*/ 5469925 w 6144488"/>
              <a:gd name="connsiteY136" fmla="*/ 418862 h 3764114"/>
              <a:gd name="connsiteX137" fmla="*/ 5494638 w 6144488"/>
              <a:gd name="connsiteY137" fmla="*/ 410624 h 3764114"/>
              <a:gd name="connsiteX138" fmla="*/ 6004961 w 6144488"/>
              <a:gd name="connsiteY138" fmla="*/ 45232 h 3764114"/>
              <a:gd name="connsiteX139" fmla="*/ 6143594 w 6144488"/>
              <a:gd name="connsiteY139" fmla="*/ 1759 h 3764114"/>
              <a:gd name="connsiteX140" fmla="*/ 6056128 w 6144488"/>
              <a:gd name="connsiteY140" fmla="*/ 108348 h 3764114"/>
              <a:gd name="connsiteX141" fmla="*/ 5892717 w 6144488"/>
              <a:gd name="connsiteY141" fmla="*/ 250421 h 3764114"/>
              <a:gd name="connsiteX142" fmla="*/ 5461687 w 6144488"/>
              <a:gd name="connsiteY142" fmla="*/ 517716 h 3764114"/>
              <a:gd name="connsiteX143" fmla="*/ 5420498 w 6144488"/>
              <a:gd name="connsiteY143" fmla="*/ 558905 h 3764114"/>
              <a:gd name="connsiteX144" fmla="*/ 5404022 w 6144488"/>
              <a:gd name="connsiteY144" fmla="*/ 583619 h 3764114"/>
              <a:gd name="connsiteX145" fmla="*/ 5338119 w 6144488"/>
              <a:gd name="connsiteY145" fmla="*/ 608332 h 3764114"/>
              <a:gd name="connsiteX146" fmla="*/ 5272216 w 6144488"/>
              <a:gd name="connsiteY146" fmla="*/ 649521 h 3764114"/>
              <a:gd name="connsiteX147" fmla="*/ 5231027 w 6144488"/>
              <a:gd name="connsiteY147" fmla="*/ 665997 h 3764114"/>
              <a:gd name="connsiteX148" fmla="*/ 5198076 w 6144488"/>
              <a:gd name="connsiteY148" fmla="*/ 690711 h 3764114"/>
              <a:gd name="connsiteX149" fmla="*/ 5173362 w 6144488"/>
              <a:gd name="connsiteY149" fmla="*/ 707186 h 3764114"/>
              <a:gd name="connsiteX150" fmla="*/ 5115698 w 6144488"/>
              <a:gd name="connsiteY150" fmla="*/ 731900 h 3764114"/>
              <a:gd name="connsiteX151" fmla="*/ 5074508 w 6144488"/>
              <a:gd name="connsiteY151" fmla="*/ 756613 h 3764114"/>
              <a:gd name="connsiteX152" fmla="*/ 5008606 w 6144488"/>
              <a:gd name="connsiteY152" fmla="*/ 781327 h 3764114"/>
              <a:gd name="connsiteX153" fmla="*/ 4975654 w 6144488"/>
              <a:gd name="connsiteY153" fmla="*/ 806040 h 3764114"/>
              <a:gd name="connsiteX154" fmla="*/ 4926227 w 6144488"/>
              <a:gd name="connsiteY154" fmla="*/ 822516 h 3764114"/>
              <a:gd name="connsiteX155" fmla="*/ 4901514 w 6144488"/>
              <a:gd name="connsiteY155" fmla="*/ 830754 h 3764114"/>
              <a:gd name="connsiteX156" fmla="*/ 4819135 w 6144488"/>
              <a:gd name="connsiteY156" fmla="*/ 863705 h 3764114"/>
              <a:gd name="connsiteX157" fmla="*/ 4777946 w 6144488"/>
              <a:gd name="connsiteY157" fmla="*/ 880181 h 3764114"/>
              <a:gd name="connsiteX158" fmla="*/ 4728519 w 6144488"/>
              <a:gd name="connsiteY158" fmla="*/ 904894 h 3764114"/>
              <a:gd name="connsiteX159" fmla="*/ 4670854 w 6144488"/>
              <a:gd name="connsiteY159" fmla="*/ 946083 h 3764114"/>
              <a:gd name="connsiteX160" fmla="*/ 4613189 w 6144488"/>
              <a:gd name="connsiteY160" fmla="*/ 970797 h 3764114"/>
              <a:gd name="connsiteX161" fmla="*/ 4522573 w 6144488"/>
              <a:gd name="connsiteY161" fmla="*/ 1036700 h 3764114"/>
              <a:gd name="connsiteX162" fmla="*/ 4456670 w 6144488"/>
              <a:gd name="connsiteY162" fmla="*/ 1069651 h 3764114"/>
              <a:gd name="connsiteX163" fmla="*/ 4399006 w 6144488"/>
              <a:gd name="connsiteY163" fmla="*/ 1110840 h 3764114"/>
              <a:gd name="connsiteX164" fmla="*/ 4308389 w 6144488"/>
              <a:gd name="connsiteY164" fmla="*/ 1152029 h 3764114"/>
              <a:gd name="connsiteX165" fmla="*/ 4250725 w 6144488"/>
              <a:gd name="connsiteY165" fmla="*/ 1193219 h 3764114"/>
              <a:gd name="connsiteX166" fmla="*/ 4226011 w 6144488"/>
              <a:gd name="connsiteY166" fmla="*/ 1209694 h 3764114"/>
              <a:gd name="connsiteX167" fmla="*/ 4201298 w 6144488"/>
              <a:gd name="connsiteY167" fmla="*/ 1234408 h 3764114"/>
              <a:gd name="connsiteX168" fmla="*/ 4151870 w 6144488"/>
              <a:gd name="connsiteY168" fmla="*/ 1259121 h 3764114"/>
              <a:gd name="connsiteX169" fmla="*/ 4094206 w 6144488"/>
              <a:gd name="connsiteY169" fmla="*/ 1292073 h 3764114"/>
              <a:gd name="connsiteX170" fmla="*/ 4011827 w 6144488"/>
              <a:gd name="connsiteY170" fmla="*/ 1333262 h 3764114"/>
              <a:gd name="connsiteX171" fmla="*/ 3978876 w 6144488"/>
              <a:gd name="connsiteY171" fmla="*/ 1349738 h 3764114"/>
              <a:gd name="connsiteX172" fmla="*/ 3921211 w 6144488"/>
              <a:gd name="connsiteY172" fmla="*/ 1382689 h 3764114"/>
              <a:gd name="connsiteX173" fmla="*/ 3838833 w 6144488"/>
              <a:gd name="connsiteY173" fmla="*/ 1423878 h 3764114"/>
              <a:gd name="connsiteX174" fmla="*/ 3781168 w 6144488"/>
              <a:gd name="connsiteY174" fmla="*/ 1456829 h 3764114"/>
              <a:gd name="connsiteX175" fmla="*/ 3739979 w 6144488"/>
              <a:gd name="connsiteY175" fmla="*/ 1498019 h 3764114"/>
              <a:gd name="connsiteX176" fmla="*/ 3682314 w 6144488"/>
              <a:gd name="connsiteY176" fmla="*/ 1530970 h 3764114"/>
              <a:gd name="connsiteX177" fmla="*/ 3624649 w 6144488"/>
              <a:gd name="connsiteY177" fmla="*/ 1588635 h 3764114"/>
              <a:gd name="connsiteX178" fmla="*/ 3599935 w 6144488"/>
              <a:gd name="connsiteY178" fmla="*/ 1613348 h 3764114"/>
              <a:gd name="connsiteX179" fmla="*/ 3550508 w 6144488"/>
              <a:gd name="connsiteY179" fmla="*/ 1654538 h 3764114"/>
              <a:gd name="connsiteX180" fmla="*/ 3492843 w 6144488"/>
              <a:gd name="connsiteY180" fmla="*/ 1695727 h 3764114"/>
              <a:gd name="connsiteX181" fmla="*/ 3426941 w 6144488"/>
              <a:gd name="connsiteY181" fmla="*/ 1753392 h 3764114"/>
              <a:gd name="connsiteX182" fmla="*/ 3352800 w 6144488"/>
              <a:gd name="connsiteY182" fmla="*/ 1811056 h 3764114"/>
              <a:gd name="connsiteX183" fmla="*/ 3295135 w 6144488"/>
              <a:gd name="connsiteY183" fmla="*/ 1852246 h 3764114"/>
              <a:gd name="connsiteX184" fmla="*/ 3270422 w 6144488"/>
              <a:gd name="connsiteY184" fmla="*/ 1876959 h 3764114"/>
              <a:gd name="connsiteX185" fmla="*/ 3237470 w 6144488"/>
              <a:gd name="connsiteY185" fmla="*/ 1893435 h 3764114"/>
              <a:gd name="connsiteX186" fmla="*/ 3212757 w 6144488"/>
              <a:gd name="connsiteY186" fmla="*/ 1918148 h 3764114"/>
              <a:gd name="connsiteX187" fmla="*/ 3163330 w 6144488"/>
              <a:gd name="connsiteY187" fmla="*/ 1942862 h 3764114"/>
              <a:gd name="connsiteX188" fmla="*/ 3138616 w 6144488"/>
              <a:gd name="connsiteY188" fmla="*/ 1959338 h 3764114"/>
              <a:gd name="connsiteX189" fmla="*/ 3072714 w 6144488"/>
              <a:gd name="connsiteY189" fmla="*/ 2008765 h 3764114"/>
              <a:gd name="connsiteX190" fmla="*/ 3023287 w 6144488"/>
              <a:gd name="connsiteY190" fmla="*/ 2041716 h 3764114"/>
              <a:gd name="connsiteX191" fmla="*/ 2998573 w 6144488"/>
              <a:gd name="connsiteY191" fmla="*/ 2058192 h 3764114"/>
              <a:gd name="connsiteX192" fmla="*/ 2982098 w 6144488"/>
              <a:gd name="connsiteY192" fmla="*/ 2082905 h 3764114"/>
              <a:gd name="connsiteX193" fmla="*/ 2932670 w 6144488"/>
              <a:gd name="connsiteY193" fmla="*/ 2115856 h 3764114"/>
              <a:gd name="connsiteX194" fmla="*/ 2907957 w 6144488"/>
              <a:gd name="connsiteY194" fmla="*/ 2132332 h 3764114"/>
              <a:gd name="connsiteX195" fmla="*/ 2858530 w 6144488"/>
              <a:gd name="connsiteY195" fmla="*/ 2165283 h 3764114"/>
              <a:gd name="connsiteX196" fmla="*/ 2833816 w 6144488"/>
              <a:gd name="connsiteY196" fmla="*/ 2181759 h 3764114"/>
              <a:gd name="connsiteX197" fmla="*/ 2800865 w 6144488"/>
              <a:gd name="connsiteY197" fmla="*/ 2206473 h 3764114"/>
              <a:gd name="connsiteX198" fmla="*/ 2767914 w 6144488"/>
              <a:gd name="connsiteY198" fmla="*/ 2222948 h 3764114"/>
              <a:gd name="connsiteX199" fmla="*/ 2718487 w 6144488"/>
              <a:gd name="connsiteY199" fmla="*/ 2247662 h 3764114"/>
              <a:gd name="connsiteX200" fmla="*/ 2594919 w 6144488"/>
              <a:gd name="connsiteY200" fmla="*/ 2330040 h 3764114"/>
              <a:gd name="connsiteX201" fmla="*/ 2529016 w 6144488"/>
              <a:gd name="connsiteY201" fmla="*/ 2362992 h 3764114"/>
              <a:gd name="connsiteX202" fmla="*/ 2504303 w 6144488"/>
              <a:gd name="connsiteY202" fmla="*/ 2387705 h 3764114"/>
              <a:gd name="connsiteX203" fmla="*/ 2471352 w 6144488"/>
              <a:gd name="connsiteY203" fmla="*/ 2404181 h 3764114"/>
              <a:gd name="connsiteX204" fmla="*/ 2430162 w 6144488"/>
              <a:gd name="connsiteY204" fmla="*/ 2428894 h 3764114"/>
              <a:gd name="connsiteX205" fmla="*/ 2380735 w 6144488"/>
              <a:gd name="connsiteY205" fmla="*/ 2445370 h 3764114"/>
              <a:gd name="connsiteX206" fmla="*/ 2323070 w 6144488"/>
              <a:gd name="connsiteY206" fmla="*/ 2478321 h 3764114"/>
              <a:gd name="connsiteX207" fmla="*/ 2281881 w 6144488"/>
              <a:gd name="connsiteY207" fmla="*/ 2503035 h 3764114"/>
              <a:gd name="connsiteX208" fmla="*/ 2257168 w 6144488"/>
              <a:gd name="connsiteY208" fmla="*/ 2519511 h 3764114"/>
              <a:gd name="connsiteX209" fmla="*/ 2232454 w 6144488"/>
              <a:gd name="connsiteY209" fmla="*/ 2527748 h 3764114"/>
              <a:gd name="connsiteX210" fmla="*/ 2207741 w 6144488"/>
              <a:gd name="connsiteY210" fmla="*/ 2552462 h 3764114"/>
              <a:gd name="connsiteX211" fmla="*/ 2174789 w 6144488"/>
              <a:gd name="connsiteY211" fmla="*/ 2560700 h 3764114"/>
              <a:gd name="connsiteX212" fmla="*/ 2133600 w 6144488"/>
              <a:gd name="connsiteY212" fmla="*/ 2577175 h 3764114"/>
              <a:gd name="connsiteX213" fmla="*/ 2100649 w 6144488"/>
              <a:gd name="connsiteY213" fmla="*/ 2601889 h 3764114"/>
              <a:gd name="connsiteX214" fmla="*/ 2067698 w 6144488"/>
              <a:gd name="connsiteY214" fmla="*/ 2618365 h 3764114"/>
              <a:gd name="connsiteX215" fmla="*/ 2042984 w 6144488"/>
              <a:gd name="connsiteY215" fmla="*/ 2634840 h 3764114"/>
              <a:gd name="connsiteX216" fmla="*/ 1977081 w 6144488"/>
              <a:gd name="connsiteY216" fmla="*/ 2667792 h 3764114"/>
              <a:gd name="connsiteX217" fmla="*/ 1935892 w 6144488"/>
              <a:gd name="connsiteY217" fmla="*/ 2684267 h 3764114"/>
              <a:gd name="connsiteX218" fmla="*/ 1911179 w 6144488"/>
              <a:gd name="connsiteY218" fmla="*/ 2692505 h 3764114"/>
              <a:gd name="connsiteX219" fmla="*/ 1886465 w 6144488"/>
              <a:gd name="connsiteY219" fmla="*/ 2708981 h 3764114"/>
              <a:gd name="connsiteX220" fmla="*/ 1861752 w 6144488"/>
              <a:gd name="connsiteY220" fmla="*/ 2717219 h 3764114"/>
              <a:gd name="connsiteX221" fmla="*/ 1771135 w 6144488"/>
              <a:gd name="connsiteY221" fmla="*/ 2774883 h 3764114"/>
              <a:gd name="connsiteX222" fmla="*/ 1729946 w 6144488"/>
              <a:gd name="connsiteY222" fmla="*/ 2791359 h 3764114"/>
              <a:gd name="connsiteX223" fmla="*/ 1672281 w 6144488"/>
              <a:gd name="connsiteY223" fmla="*/ 2832548 h 3764114"/>
              <a:gd name="connsiteX224" fmla="*/ 1606379 w 6144488"/>
              <a:gd name="connsiteY224" fmla="*/ 2849024 h 3764114"/>
              <a:gd name="connsiteX225" fmla="*/ 1548714 w 6144488"/>
              <a:gd name="connsiteY225" fmla="*/ 2898451 h 3764114"/>
              <a:gd name="connsiteX226" fmla="*/ 1524000 w 6144488"/>
              <a:gd name="connsiteY226" fmla="*/ 2914927 h 3764114"/>
              <a:gd name="connsiteX227" fmla="*/ 1499287 w 6144488"/>
              <a:gd name="connsiteY227" fmla="*/ 2923165 h 3764114"/>
              <a:gd name="connsiteX228" fmla="*/ 1408670 w 6144488"/>
              <a:gd name="connsiteY228" fmla="*/ 2972592 h 3764114"/>
              <a:gd name="connsiteX229" fmla="*/ 1408670 w 6144488"/>
              <a:gd name="connsiteY229" fmla="*/ 2972592 h 3764114"/>
              <a:gd name="connsiteX230" fmla="*/ 1359243 w 6144488"/>
              <a:gd name="connsiteY230" fmla="*/ 2997305 h 3764114"/>
              <a:gd name="connsiteX231" fmla="*/ 1293341 w 6144488"/>
              <a:gd name="connsiteY231" fmla="*/ 3046732 h 3764114"/>
              <a:gd name="connsiteX232" fmla="*/ 1260389 w 6144488"/>
              <a:gd name="connsiteY232" fmla="*/ 3079683 h 3764114"/>
              <a:gd name="connsiteX233" fmla="*/ 1219200 w 6144488"/>
              <a:gd name="connsiteY233" fmla="*/ 3104397 h 3764114"/>
              <a:gd name="connsiteX234" fmla="*/ 1186249 w 6144488"/>
              <a:gd name="connsiteY234" fmla="*/ 3137348 h 3764114"/>
              <a:gd name="connsiteX235" fmla="*/ 1161535 w 6144488"/>
              <a:gd name="connsiteY235" fmla="*/ 3145586 h 3764114"/>
              <a:gd name="connsiteX236" fmla="*/ 1128584 w 6144488"/>
              <a:gd name="connsiteY236" fmla="*/ 3162062 h 3764114"/>
              <a:gd name="connsiteX237" fmla="*/ 1021492 w 6144488"/>
              <a:gd name="connsiteY237" fmla="*/ 3219727 h 3764114"/>
              <a:gd name="connsiteX238" fmla="*/ 972065 w 6144488"/>
              <a:gd name="connsiteY238" fmla="*/ 3260916 h 3764114"/>
              <a:gd name="connsiteX239" fmla="*/ 939114 w 6144488"/>
              <a:gd name="connsiteY239" fmla="*/ 3277392 h 3764114"/>
              <a:gd name="connsiteX240" fmla="*/ 897925 w 6144488"/>
              <a:gd name="connsiteY240" fmla="*/ 3302105 h 3764114"/>
              <a:gd name="connsiteX241" fmla="*/ 873211 w 6144488"/>
              <a:gd name="connsiteY241" fmla="*/ 3318581 h 3764114"/>
              <a:gd name="connsiteX242" fmla="*/ 840260 w 6144488"/>
              <a:gd name="connsiteY242" fmla="*/ 3343294 h 3764114"/>
              <a:gd name="connsiteX243" fmla="*/ 807308 w 6144488"/>
              <a:gd name="connsiteY243" fmla="*/ 3359770 h 3764114"/>
              <a:gd name="connsiteX244" fmla="*/ 757881 w 6144488"/>
              <a:gd name="connsiteY244" fmla="*/ 3392721 h 3764114"/>
              <a:gd name="connsiteX245" fmla="*/ 700216 w 6144488"/>
              <a:gd name="connsiteY245" fmla="*/ 3417435 h 3764114"/>
              <a:gd name="connsiteX246" fmla="*/ 667265 w 6144488"/>
              <a:gd name="connsiteY246" fmla="*/ 3442148 h 3764114"/>
              <a:gd name="connsiteX247" fmla="*/ 617838 w 6144488"/>
              <a:gd name="connsiteY247" fmla="*/ 3458624 h 3764114"/>
              <a:gd name="connsiteX248" fmla="*/ 535460 w 6144488"/>
              <a:gd name="connsiteY248" fmla="*/ 3508051 h 3764114"/>
              <a:gd name="connsiteX249" fmla="*/ 510746 w 6144488"/>
              <a:gd name="connsiteY249" fmla="*/ 3524527 h 3764114"/>
              <a:gd name="connsiteX250" fmla="*/ 477795 w 6144488"/>
              <a:gd name="connsiteY250" fmla="*/ 3532765 h 3764114"/>
              <a:gd name="connsiteX251" fmla="*/ 387179 w 6144488"/>
              <a:gd name="connsiteY251" fmla="*/ 3582192 h 3764114"/>
              <a:gd name="connsiteX252" fmla="*/ 354227 w 6144488"/>
              <a:gd name="connsiteY252" fmla="*/ 3598667 h 3764114"/>
              <a:gd name="connsiteX253" fmla="*/ 288325 w 6144488"/>
              <a:gd name="connsiteY253" fmla="*/ 3623381 h 3764114"/>
              <a:gd name="connsiteX254" fmla="*/ 197708 w 6144488"/>
              <a:gd name="connsiteY254" fmla="*/ 3664570 h 3764114"/>
              <a:gd name="connsiteX255" fmla="*/ 148281 w 6144488"/>
              <a:gd name="connsiteY255" fmla="*/ 3697521 h 3764114"/>
              <a:gd name="connsiteX256" fmla="*/ 115330 w 6144488"/>
              <a:gd name="connsiteY256" fmla="*/ 3722235 h 3764114"/>
              <a:gd name="connsiteX257" fmla="*/ 41189 w 6144488"/>
              <a:gd name="connsiteY257" fmla="*/ 3763424 h 3764114"/>
              <a:gd name="connsiteX258" fmla="*/ 8238 w 6144488"/>
              <a:gd name="connsiteY258" fmla="*/ 3763424 h 3764114"/>
              <a:gd name="connsiteX259" fmla="*/ 189470 w 6144488"/>
              <a:gd name="connsiteY259" fmla="*/ 3697521 h 3764114"/>
              <a:gd name="connsiteX260" fmla="*/ 0 w 6144488"/>
              <a:gd name="connsiteY260" fmla="*/ 3713997 h 3764114"/>
              <a:gd name="connsiteX0" fmla="*/ 0 w 6144488"/>
              <a:gd name="connsiteY0" fmla="*/ 3713997 h 3764114"/>
              <a:gd name="connsiteX1" fmla="*/ 0 w 6144488"/>
              <a:gd name="connsiteY1" fmla="*/ 3713997 h 3764114"/>
              <a:gd name="connsiteX2" fmla="*/ 74141 w 6144488"/>
              <a:gd name="connsiteY2" fmla="*/ 3697521 h 3764114"/>
              <a:gd name="connsiteX3" fmla="*/ 98854 w 6144488"/>
              <a:gd name="connsiteY3" fmla="*/ 3689283 h 3764114"/>
              <a:gd name="connsiteX4" fmla="*/ 123568 w 6144488"/>
              <a:gd name="connsiteY4" fmla="*/ 3672808 h 3764114"/>
              <a:gd name="connsiteX5" fmla="*/ 164757 w 6144488"/>
              <a:gd name="connsiteY5" fmla="*/ 3631619 h 3764114"/>
              <a:gd name="connsiteX6" fmla="*/ 205946 w 6144488"/>
              <a:gd name="connsiteY6" fmla="*/ 3590429 h 3764114"/>
              <a:gd name="connsiteX7" fmla="*/ 222422 w 6144488"/>
              <a:gd name="connsiteY7" fmla="*/ 3565716 h 3764114"/>
              <a:gd name="connsiteX8" fmla="*/ 271849 w 6144488"/>
              <a:gd name="connsiteY8" fmla="*/ 3532765 h 3764114"/>
              <a:gd name="connsiteX9" fmla="*/ 304800 w 6144488"/>
              <a:gd name="connsiteY9" fmla="*/ 3499813 h 3764114"/>
              <a:gd name="connsiteX10" fmla="*/ 313038 w 6144488"/>
              <a:gd name="connsiteY10" fmla="*/ 3475100 h 3764114"/>
              <a:gd name="connsiteX11" fmla="*/ 370703 w 6144488"/>
              <a:gd name="connsiteY11" fmla="*/ 3409197 h 3764114"/>
              <a:gd name="connsiteX12" fmla="*/ 387179 w 6144488"/>
              <a:gd name="connsiteY12" fmla="*/ 3384483 h 3764114"/>
              <a:gd name="connsiteX13" fmla="*/ 411892 w 6144488"/>
              <a:gd name="connsiteY13" fmla="*/ 3368008 h 3764114"/>
              <a:gd name="connsiteX14" fmla="*/ 494270 w 6144488"/>
              <a:gd name="connsiteY14" fmla="*/ 3343294 h 3764114"/>
              <a:gd name="connsiteX15" fmla="*/ 543698 w 6144488"/>
              <a:gd name="connsiteY15" fmla="*/ 3326819 h 3764114"/>
              <a:gd name="connsiteX16" fmla="*/ 593125 w 6144488"/>
              <a:gd name="connsiteY16" fmla="*/ 3293867 h 3764114"/>
              <a:gd name="connsiteX17" fmla="*/ 634314 w 6144488"/>
              <a:gd name="connsiteY17" fmla="*/ 3260916 h 3764114"/>
              <a:gd name="connsiteX18" fmla="*/ 700216 w 6144488"/>
              <a:gd name="connsiteY18" fmla="*/ 3203251 h 3764114"/>
              <a:gd name="connsiteX19" fmla="*/ 749643 w 6144488"/>
              <a:gd name="connsiteY19" fmla="*/ 3186775 h 3764114"/>
              <a:gd name="connsiteX20" fmla="*/ 774357 w 6144488"/>
              <a:gd name="connsiteY20" fmla="*/ 3178538 h 3764114"/>
              <a:gd name="connsiteX21" fmla="*/ 815546 w 6144488"/>
              <a:gd name="connsiteY21" fmla="*/ 3137348 h 3764114"/>
              <a:gd name="connsiteX22" fmla="*/ 856735 w 6144488"/>
              <a:gd name="connsiteY22" fmla="*/ 3087921 h 3764114"/>
              <a:gd name="connsiteX23" fmla="*/ 881449 w 6144488"/>
              <a:gd name="connsiteY23" fmla="*/ 3079683 h 3764114"/>
              <a:gd name="connsiteX24" fmla="*/ 930876 w 6144488"/>
              <a:gd name="connsiteY24" fmla="*/ 3046732 h 3764114"/>
              <a:gd name="connsiteX25" fmla="*/ 947352 w 6144488"/>
              <a:gd name="connsiteY25" fmla="*/ 3022019 h 3764114"/>
              <a:gd name="connsiteX26" fmla="*/ 1021492 w 6144488"/>
              <a:gd name="connsiteY26" fmla="*/ 2972592 h 3764114"/>
              <a:gd name="connsiteX27" fmla="*/ 1095633 w 6144488"/>
              <a:gd name="connsiteY27" fmla="*/ 2923165 h 3764114"/>
              <a:gd name="connsiteX28" fmla="*/ 1120346 w 6144488"/>
              <a:gd name="connsiteY28" fmla="*/ 2906689 h 3764114"/>
              <a:gd name="connsiteX29" fmla="*/ 1145060 w 6144488"/>
              <a:gd name="connsiteY29" fmla="*/ 2898451 h 3764114"/>
              <a:gd name="connsiteX30" fmla="*/ 1268627 w 6144488"/>
              <a:gd name="connsiteY30" fmla="*/ 2816073 h 3764114"/>
              <a:gd name="connsiteX31" fmla="*/ 1293341 w 6144488"/>
              <a:gd name="connsiteY31" fmla="*/ 2799597 h 3764114"/>
              <a:gd name="connsiteX32" fmla="*/ 1318054 w 6144488"/>
              <a:gd name="connsiteY32" fmla="*/ 2783121 h 3764114"/>
              <a:gd name="connsiteX33" fmla="*/ 1334530 w 6144488"/>
              <a:gd name="connsiteY33" fmla="*/ 2758408 h 3764114"/>
              <a:gd name="connsiteX34" fmla="*/ 1359243 w 6144488"/>
              <a:gd name="connsiteY34" fmla="*/ 2750170 h 3764114"/>
              <a:gd name="connsiteX35" fmla="*/ 1408670 w 6144488"/>
              <a:gd name="connsiteY35" fmla="*/ 2717219 h 3764114"/>
              <a:gd name="connsiteX36" fmla="*/ 1433384 w 6144488"/>
              <a:gd name="connsiteY36" fmla="*/ 2700743 h 3764114"/>
              <a:gd name="connsiteX37" fmla="*/ 1474573 w 6144488"/>
              <a:gd name="connsiteY37" fmla="*/ 2667792 h 3764114"/>
              <a:gd name="connsiteX38" fmla="*/ 1524000 w 6144488"/>
              <a:gd name="connsiteY38" fmla="*/ 2634840 h 3764114"/>
              <a:gd name="connsiteX39" fmla="*/ 1589903 w 6144488"/>
              <a:gd name="connsiteY39" fmla="*/ 2577175 h 3764114"/>
              <a:gd name="connsiteX40" fmla="*/ 1614616 w 6144488"/>
              <a:gd name="connsiteY40" fmla="*/ 2560700 h 3764114"/>
              <a:gd name="connsiteX41" fmla="*/ 1631092 w 6144488"/>
              <a:gd name="connsiteY41" fmla="*/ 2535986 h 3764114"/>
              <a:gd name="connsiteX42" fmla="*/ 1655806 w 6144488"/>
              <a:gd name="connsiteY42" fmla="*/ 2527748 h 3764114"/>
              <a:gd name="connsiteX43" fmla="*/ 1705233 w 6144488"/>
              <a:gd name="connsiteY43" fmla="*/ 2494797 h 3764114"/>
              <a:gd name="connsiteX44" fmla="*/ 1729946 w 6144488"/>
              <a:gd name="connsiteY44" fmla="*/ 2478321 h 3764114"/>
              <a:gd name="connsiteX45" fmla="*/ 1746422 w 6144488"/>
              <a:gd name="connsiteY45" fmla="*/ 2453608 h 3764114"/>
              <a:gd name="connsiteX46" fmla="*/ 1795849 w 6144488"/>
              <a:gd name="connsiteY46" fmla="*/ 2437132 h 3764114"/>
              <a:gd name="connsiteX47" fmla="*/ 1869989 w 6144488"/>
              <a:gd name="connsiteY47" fmla="*/ 2387705 h 3764114"/>
              <a:gd name="connsiteX48" fmla="*/ 1894703 w 6144488"/>
              <a:gd name="connsiteY48" fmla="*/ 2371229 h 3764114"/>
              <a:gd name="connsiteX49" fmla="*/ 1919416 w 6144488"/>
              <a:gd name="connsiteY49" fmla="*/ 2362992 h 3764114"/>
              <a:gd name="connsiteX50" fmla="*/ 1968843 w 6144488"/>
              <a:gd name="connsiteY50" fmla="*/ 2330040 h 3764114"/>
              <a:gd name="connsiteX51" fmla="*/ 2042984 w 6144488"/>
              <a:gd name="connsiteY51" fmla="*/ 2305327 h 3764114"/>
              <a:gd name="connsiteX52" fmla="*/ 2067698 w 6144488"/>
              <a:gd name="connsiteY52" fmla="*/ 2297089 h 3764114"/>
              <a:gd name="connsiteX53" fmla="*/ 2108887 w 6144488"/>
              <a:gd name="connsiteY53" fmla="*/ 2288851 h 3764114"/>
              <a:gd name="connsiteX54" fmla="*/ 2133600 w 6144488"/>
              <a:gd name="connsiteY54" fmla="*/ 2272375 h 3764114"/>
              <a:gd name="connsiteX55" fmla="*/ 2183027 w 6144488"/>
              <a:gd name="connsiteY55" fmla="*/ 2255900 h 3764114"/>
              <a:gd name="connsiteX56" fmla="*/ 2199503 w 6144488"/>
              <a:gd name="connsiteY56" fmla="*/ 2231186 h 3764114"/>
              <a:gd name="connsiteX57" fmla="*/ 2248930 w 6144488"/>
              <a:gd name="connsiteY57" fmla="*/ 2198235 h 3764114"/>
              <a:gd name="connsiteX58" fmla="*/ 2290119 w 6144488"/>
              <a:gd name="connsiteY58" fmla="*/ 2165283 h 3764114"/>
              <a:gd name="connsiteX59" fmla="*/ 2314833 w 6144488"/>
              <a:gd name="connsiteY59" fmla="*/ 2140570 h 3764114"/>
              <a:gd name="connsiteX60" fmla="*/ 2364260 w 6144488"/>
              <a:gd name="connsiteY60" fmla="*/ 2107619 h 3764114"/>
              <a:gd name="connsiteX61" fmla="*/ 2388973 w 6144488"/>
              <a:gd name="connsiteY61" fmla="*/ 2091143 h 3764114"/>
              <a:gd name="connsiteX62" fmla="*/ 2430162 w 6144488"/>
              <a:gd name="connsiteY62" fmla="*/ 2058192 h 3764114"/>
              <a:gd name="connsiteX63" fmla="*/ 2454876 w 6144488"/>
              <a:gd name="connsiteY63" fmla="*/ 2041716 h 3764114"/>
              <a:gd name="connsiteX64" fmla="*/ 2504303 w 6144488"/>
              <a:gd name="connsiteY64" fmla="*/ 2025240 h 3764114"/>
              <a:gd name="connsiteX65" fmla="*/ 2529016 w 6144488"/>
              <a:gd name="connsiteY65" fmla="*/ 2017002 h 3764114"/>
              <a:gd name="connsiteX66" fmla="*/ 2553730 w 6144488"/>
              <a:gd name="connsiteY66" fmla="*/ 1992289 h 3764114"/>
              <a:gd name="connsiteX67" fmla="*/ 2586681 w 6144488"/>
              <a:gd name="connsiteY67" fmla="*/ 1984051 h 3764114"/>
              <a:gd name="connsiteX68" fmla="*/ 2644346 w 6144488"/>
              <a:gd name="connsiteY68" fmla="*/ 1959338 h 3764114"/>
              <a:gd name="connsiteX69" fmla="*/ 2702011 w 6144488"/>
              <a:gd name="connsiteY69" fmla="*/ 1942862 h 3764114"/>
              <a:gd name="connsiteX70" fmla="*/ 2726725 w 6144488"/>
              <a:gd name="connsiteY70" fmla="*/ 1926386 h 3764114"/>
              <a:gd name="connsiteX71" fmla="*/ 2792627 w 6144488"/>
              <a:gd name="connsiteY71" fmla="*/ 1901673 h 3764114"/>
              <a:gd name="connsiteX72" fmla="*/ 2850292 w 6144488"/>
              <a:gd name="connsiteY72" fmla="*/ 1868721 h 3764114"/>
              <a:gd name="connsiteX73" fmla="*/ 2875006 w 6144488"/>
              <a:gd name="connsiteY73" fmla="*/ 1860483 h 3764114"/>
              <a:gd name="connsiteX74" fmla="*/ 2924433 w 6144488"/>
              <a:gd name="connsiteY74" fmla="*/ 1827532 h 3764114"/>
              <a:gd name="connsiteX75" fmla="*/ 2949146 w 6144488"/>
              <a:gd name="connsiteY75" fmla="*/ 1811056 h 3764114"/>
              <a:gd name="connsiteX76" fmla="*/ 2973860 w 6144488"/>
              <a:gd name="connsiteY76" fmla="*/ 1802819 h 3764114"/>
              <a:gd name="connsiteX77" fmla="*/ 2998573 w 6144488"/>
              <a:gd name="connsiteY77" fmla="*/ 1786343 h 3764114"/>
              <a:gd name="connsiteX78" fmla="*/ 3023287 w 6144488"/>
              <a:gd name="connsiteY78" fmla="*/ 1778105 h 3764114"/>
              <a:gd name="connsiteX79" fmla="*/ 3072714 w 6144488"/>
              <a:gd name="connsiteY79" fmla="*/ 1745154 h 3764114"/>
              <a:gd name="connsiteX80" fmla="*/ 3097427 w 6144488"/>
              <a:gd name="connsiteY80" fmla="*/ 1728678 h 3764114"/>
              <a:gd name="connsiteX81" fmla="*/ 3155092 w 6144488"/>
              <a:gd name="connsiteY81" fmla="*/ 1703965 h 3764114"/>
              <a:gd name="connsiteX82" fmla="*/ 3179806 w 6144488"/>
              <a:gd name="connsiteY82" fmla="*/ 1687489 h 3764114"/>
              <a:gd name="connsiteX83" fmla="*/ 3204519 w 6144488"/>
              <a:gd name="connsiteY83" fmla="*/ 1679251 h 3764114"/>
              <a:gd name="connsiteX84" fmla="*/ 3253946 w 6144488"/>
              <a:gd name="connsiteY84" fmla="*/ 1646300 h 3764114"/>
              <a:gd name="connsiteX85" fmla="*/ 3278660 w 6144488"/>
              <a:gd name="connsiteY85" fmla="*/ 1629824 h 3764114"/>
              <a:gd name="connsiteX86" fmla="*/ 3328087 w 6144488"/>
              <a:gd name="connsiteY86" fmla="*/ 1605111 h 3764114"/>
              <a:gd name="connsiteX87" fmla="*/ 3369276 w 6144488"/>
              <a:gd name="connsiteY87" fmla="*/ 1572159 h 3764114"/>
              <a:gd name="connsiteX88" fmla="*/ 3418703 w 6144488"/>
              <a:gd name="connsiteY88" fmla="*/ 1539208 h 3764114"/>
              <a:gd name="connsiteX89" fmla="*/ 3443416 w 6144488"/>
              <a:gd name="connsiteY89" fmla="*/ 1522732 h 3764114"/>
              <a:gd name="connsiteX90" fmla="*/ 3468130 w 6144488"/>
              <a:gd name="connsiteY90" fmla="*/ 1514494 h 3764114"/>
              <a:gd name="connsiteX91" fmla="*/ 3517557 w 6144488"/>
              <a:gd name="connsiteY91" fmla="*/ 1481543 h 3764114"/>
              <a:gd name="connsiteX92" fmla="*/ 3591698 w 6144488"/>
              <a:gd name="connsiteY92" fmla="*/ 1440354 h 3764114"/>
              <a:gd name="connsiteX93" fmla="*/ 3641125 w 6144488"/>
              <a:gd name="connsiteY93" fmla="*/ 1407402 h 3764114"/>
              <a:gd name="connsiteX94" fmla="*/ 3707027 w 6144488"/>
              <a:gd name="connsiteY94" fmla="*/ 1374451 h 3764114"/>
              <a:gd name="connsiteX95" fmla="*/ 3781168 w 6144488"/>
              <a:gd name="connsiteY95" fmla="*/ 1333262 h 3764114"/>
              <a:gd name="connsiteX96" fmla="*/ 3805881 w 6144488"/>
              <a:gd name="connsiteY96" fmla="*/ 1316786 h 3764114"/>
              <a:gd name="connsiteX97" fmla="*/ 3855308 w 6144488"/>
              <a:gd name="connsiteY97" fmla="*/ 1300311 h 3764114"/>
              <a:gd name="connsiteX98" fmla="*/ 3871784 w 6144488"/>
              <a:gd name="connsiteY98" fmla="*/ 1275597 h 3764114"/>
              <a:gd name="connsiteX99" fmla="*/ 3904735 w 6144488"/>
              <a:gd name="connsiteY99" fmla="*/ 1267359 h 3764114"/>
              <a:gd name="connsiteX100" fmla="*/ 3954162 w 6144488"/>
              <a:gd name="connsiteY100" fmla="*/ 1250883 h 3764114"/>
              <a:gd name="connsiteX101" fmla="*/ 3978876 w 6144488"/>
              <a:gd name="connsiteY101" fmla="*/ 1242646 h 3764114"/>
              <a:gd name="connsiteX102" fmla="*/ 4003589 w 6144488"/>
              <a:gd name="connsiteY102" fmla="*/ 1234408 h 3764114"/>
              <a:gd name="connsiteX103" fmla="*/ 4077730 w 6144488"/>
              <a:gd name="connsiteY103" fmla="*/ 1201456 h 3764114"/>
              <a:gd name="connsiteX104" fmla="*/ 4102443 w 6144488"/>
              <a:gd name="connsiteY104" fmla="*/ 1193219 h 3764114"/>
              <a:gd name="connsiteX105" fmla="*/ 4127157 w 6144488"/>
              <a:gd name="connsiteY105" fmla="*/ 1176743 h 3764114"/>
              <a:gd name="connsiteX106" fmla="*/ 4176584 w 6144488"/>
              <a:gd name="connsiteY106" fmla="*/ 1160267 h 3764114"/>
              <a:gd name="connsiteX107" fmla="*/ 4201298 w 6144488"/>
              <a:gd name="connsiteY107" fmla="*/ 1143792 h 3764114"/>
              <a:gd name="connsiteX108" fmla="*/ 4226011 w 6144488"/>
              <a:gd name="connsiteY108" fmla="*/ 1135554 h 3764114"/>
              <a:gd name="connsiteX109" fmla="*/ 4247377 w 6144488"/>
              <a:gd name="connsiteY109" fmla="*/ 1075481 h 3764114"/>
              <a:gd name="connsiteX110" fmla="*/ 4311671 w 6144488"/>
              <a:gd name="connsiteY110" fmla="*/ 1045315 h 3764114"/>
              <a:gd name="connsiteX111" fmla="*/ 4361099 w 6144488"/>
              <a:gd name="connsiteY111" fmla="*/ 1001465 h 3764114"/>
              <a:gd name="connsiteX112" fmla="*/ 4395725 w 6144488"/>
              <a:gd name="connsiteY112" fmla="*/ 987777 h 3764114"/>
              <a:gd name="connsiteX113" fmla="*/ 4440195 w 6144488"/>
              <a:gd name="connsiteY113" fmla="*/ 1020224 h 3764114"/>
              <a:gd name="connsiteX114" fmla="*/ 4459953 w 6144488"/>
              <a:gd name="connsiteY114" fmla="*/ 949250 h 3764114"/>
              <a:gd name="connsiteX115" fmla="*/ 4496186 w 6144488"/>
              <a:gd name="connsiteY115" fmla="*/ 929860 h 3764114"/>
              <a:gd name="connsiteX116" fmla="*/ 4547287 w 6144488"/>
              <a:gd name="connsiteY116" fmla="*/ 921370 h 3764114"/>
              <a:gd name="connsiteX117" fmla="*/ 4604952 w 6144488"/>
              <a:gd name="connsiteY117" fmla="*/ 863705 h 3764114"/>
              <a:gd name="connsiteX118" fmla="*/ 4662616 w 6144488"/>
              <a:gd name="connsiteY118" fmla="*/ 814278 h 3764114"/>
              <a:gd name="connsiteX119" fmla="*/ 4687330 w 6144488"/>
              <a:gd name="connsiteY119" fmla="*/ 806040 h 3764114"/>
              <a:gd name="connsiteX120" fmla="*/ 4703806 w 6144488"/>
              <a:gd name="connsiteY120" fmla="*/ 781327 h 3764114"/>
              <a:gd name="connsiteX121" fmla="*/ 4753233 w 6144488"/>
              <a:gd name="connsiteY121" fmla="*/ 764851 h 3764114"/>
              <a:gd name="connsiteX122" fmla="*/ 4777946 w 6144488"/>
              <a:gd name="connsiteY122" fmla="*/ 756613 h 3764114"/>
              <a:gd name="connsiteX123" fmla="*/ 4802660 w 6144488"/>
              <a:gd name="connsiteY123" fmla="*/ 748375 h 3764114"/>
              <a:gd name="connsiteX124" fmla="*/ 4852087 w 6144488"/>
              <a:gd name="connsiteY124" fmla="*/ 723662 h 3764114"/>
              <a:gd name="connsiteX125" fmla="*/ 4934465 w 6144488"/>
              <a:gd name="connsiteY125" fmla="*/ 690711 h 3764114"/>
              <a:gd name="connsiteX126" fmla="*/ 4983892 w 6144488"/>
              <a:gd name="connsiteY126" fmla="*/ 674235 h 3764114"/>
              <a:gd name="connsiteX127" fmla="*/ 5049795 w 6144488"/>
              <a:gd name="connsiteY127" fmla="*/ 633046 h 3764114"/>
              <a:gd name="connsiteX128" fmla="*/ 5090984 w 6144488"/>
              <a:gd name="connsiteY128" fmla="*/ 624808 h 3764114"/>
              <a:gd name="connsiteX129" fmla="*/ 5148649 w 6144488"/>
              <a:gd name="connsiteY129" fmla="*/ 591856 h 3764114"/>
              <a:gd name="connsiteX130" fmla="*/ 5181600 w 6144488"/>
              <a:gd name="connsiteY130" fmla="*/ 575381 h 3764114"/>
              <a:gd name="connsiteX131" fmla="*/ 5222789 w 6144488"/>
              <a:gd name="connsiteY131" fmla="*/ 550667 h 3764114"/>
              <a:gd name="connsiteX132" fmla="*/ 5247503 w 6144488"/>
              <a:gd name="connsiteY132" fmla="*/ 542429 h 3764114"/>
              <a:gd name="connsiteX133" fmla="*/ 5313406 w 6144488"/>
              <a:gd name="connsiteY133" fmla="*/ 501240 h 3764114"/>
              <a:gd name="connsiteX134" fmla="*/ 5338119 w 6144488"/>
              <a:gd name="connsiteY134" fmla="*/ 484765 h 3764114"/>
              <a:gd name="connsiteX135" fmla="*/ 5387546 w 6144488"/>
              <a:gd name="connsiteY135" fmla="*/ 468289 h 3764114"/>
              <a:gd name="connsiteX136" fmla="*/ 5469925 w 6144488"/>
              <a:gd name="connsiteY136" fmla="*/ 418862 h 3764114"/>
              <a:gd name="connsiteX137" fmla="*/ 5494638 w 6144488"/>
              <a:gd name="connsiteY137" fmla="*/ 410624 h 3764114"/>
              <a:gd name="connsiteX138" fmla="*/ 6004961 w 6144488"/>
              <a:gd name="connsiteY138" fmla="*/ 45232 h 3764114"/>
              <a:gd name="connsiteX139" fmla="*/ 6143594 w 6144488"/>
              <a:gd name="connsiteY139" fmla="*/ 1759 h 3764114"/>
              <a:gd name="connsiteX140" fmla="*/ 6056128 w 6144488"/>
              <a:gd name="connsiteY140" fmla="*/ 108348 h 3764114"/>
              <a:gd name="connsiteX141" fmla="*/ 5892717 w 6144488"/>
              <a:gd name="connsiteY141" fmla="*/ 250421 h 3764114"/>
              <a:gd name="connsiteX142" fmla="*/ 5461687 w 6144488"/>
              <a:gd name="connsiteY142" fmla="*/ 517716 h 3764114"/>
              <a:gd name="connsiteX143" fmla="*/ 5420498 w 6144488"/>
              <a:gd name="connsiteY143" fmla="*/ 558905 h 3764114"/>
              <a:gd name="connsiteX144" fmla="*/ 5404022 w 6144488"/>
              <a:gd name="connsiteY144" fmla="*/ 583619 h 3764114"/>
              <a:gd name="connsiteX145" fmla="*/ 5338119 w 6144488"/>
              <a:gd name="connsiteY145" fmla="*/ 608332 h 3764114"/>
              <a:gd name="connsiteX146" fmla="*/ 5272216 w 6144488"/>
              <a:gd name="connsiteY146" fmla="*/ 649521 h 3764114"/>
              <a:gd name="connsiteX147" fmla="*/ 5231027 w 6144488"/>
              <a:gd name="connsiteY147" fmla="*/ 665997 h 3764114"/>
              <a:gd name="connsiteX148" fmla="*/ 5198076 w 6144488"/>
              <a:gd name="connsiteY148" fmla="*/ 690711 h 3764114"/>
              <a:gd name="connsiteX149" fmla="*/ 5173362 w 6144488"/>
              <a:gd name="connsiteY149" fmla="*/ 707186 h 3764114"/>
              <a:gd name="connsiteX150" fmla="*/ 5115698 w 6144488"/>
              <a:gd name="connsiteY150" fmla="*/ 731900 h 3764114"/>
              <a:gd name="connsiteX151" fmla="*/ 5074508 w 6144488"/>
              <a:gd name="connsiteY151" fmla="*/ 756613 h 3764114"/>
              <a:gd name="connsiteX152" fmla="*/ 5008606 w 6144488"/>
              <a:gd name="connsiteY152" fmla="*/ 781327 h 3764114"/>
              <a:gd name="connsiteX153" fmla="*/ 4975654 w 6144488"/>
              <a:gd name="connsiteY153" fmla="*/ 806040 h 3764114"/>
              <a:gd name="connsiteX154" fmla="*/ 4926227 w 6144488"/>
              <a:gd name="connsiteY154" fmla="*/ 822516 h 3764114"/>
              <a:gd name="connsiteX155" fmla="*/ 4901514 w 6144488"/>
              <a:gd name="connsiteY155" fmla="*/ 830754 h 3764114"/>
              <a:gd name="connsiteX156" fmla="*/ 4819135 w 6144488"/>
              <a:gd name="connsiteY156" fmla="*/ 863705 h 3764114"/>
              <a:gd name="connsiteX157" fmla="*/ 4777946 w 6144488"/>
              <a:gd name="connsiteY157" fmla="*/ 880181 h 3764114"/>
              <a:gd name="connsiteX158" fmla="*/ 4728519 w 6144488"/>
              <a:gd name="connsiteY158" fmla="*/ 904894 h 3764114"/>
              <a:gd name="connsiteX159" fmla="*/ 4670854 w 6144488"/>
              <a:gd name="connsiteY159" fmla="*/ 946083 h 3764114"/>
              <a:gd name="connsiteX160" fmla="*/ 4613189 w 6144488"/>
              <a:gd name="connsiteY160" fmla="*/ 970797 h 3764114"/>
              <a:gd name="connsiteX161" fmla="*/ 4522573 w 6144488"/>
              <a:gd name="connsiteY161" fmla="*/ 1036700 h 3764114"/>
              <a:gd name="connsiteX162" fmla="*/ 4456670 w 6144488"/>
              <a:gd name="connsiteY162" fmla="*/ 1069651 h 3764114"/>
              <a:gd name="connsiteX163" fmla="*/ 4399006 w 6144488"/>
              <a:gd name="connsiteY163" fmla="*/ 1110840 h 3764114"/>
              <a:gd name="connsiteX164" fmla="*/ 4308389 w 6144488"/>
              <a:gd name="connsiteY164" fmla="*/ 1152029 h 3764114"/>
              <a:gd name="connsiteX165" fmla="*/ 4250725 w 6144488"/>
              <a:gd name="connsiteY165" fmla="*/ 1193219 h 3764114"/>
              <a:gd name="connsiteX166" fmla="*/ 4226011 w 6144488"/>
              <a:gd name="connsiteY166" fmla="*/ 1209694 h 3764114"/>
              <a:gd name="connsiteX167" fmla="*/ 4201298 w 6144488"/>
              <a:gd name="connsiteY167" fmla="*/ 1234408 h 3764114"/>
              <a:gd name="connsiteX168" fmla="*/ 4151870 w 6144488"/>
              <a:gd name="connsiteY168" fmla="*/ 1259121 h 3764114"/>
              <a:gd name="connsiteX169" fmla="*/ 4094206 w 6144488"/>
              <a:gd name="connsiteY169" fmla="*/ 1292073 h 3764114"/>
              <a:gd name="connsiteX170" fmla="*/ 4011827 w 6144488"/>
              <a:gd name="connsiteY170" fmla="*/ 1333262 h 3764114"/>
              <a:gd name="connsiteX171" fmla="*/ 3978876 w 6144488"/>
              <a:gd name="connsiteY171" fmla="*/ 1349738 h 3764114"/>
              <a:gd name="connsiteX172" fmla="*/ 3921211 w 6144488"/>
              <a:gd name="connsiteY172" fmla="*/ 1382689 h 3764114"/>
              <a:gd name="connsiteX173" fmla="*/ 3838833 w 6144488"/>
              <a:gd name="connsiteY173" fmla="*/ 1423878 h 3764114"/>
              <a:gd name="connsiteX174" fmla="*/ 3781168 w 6144488"/>
              <a:gd name="connsiteY174" fmla="*/ 1456829 h 3764114"/>
              <a:gd name="connsiteX175" fmla="*/ 3739979 w 6144488"/>
              <a:gd name="connsiteY175" fmla="*/ 1498019 h 3764114"/>
              <a:gd name="connsiteX176" fmla="*/ 3682314 w 6144488"/>
              <a:gd name="connsiteY176" fmla="*/ 1530970 h 3764114"/>
              <a:gd name="connsiteX177" fmla="*/ 3624649 w 6144488"/>
              <a:gd name="connsiteY177" fmla="*/ 1588635 h 3764114"/>
              <a:gd name="connsiteX178" fmla="*/ 3599935 w 6144488"/>
              <a:gd name="connsiteY178" fmla="*/ 1613348 h 3764114"/>
              <a:gd name="connsiteX179" fmla="*/ 3550508 w 6144488"/>
              <a:gd name="connsiteY179" fmla="*/ 1654538 h 3764114"/>
              <a:gd name="connsiteX180" fmla="*/ 3492843 w 6144488"/>
              <a:gd name="connsiteY180" fmla="*/ 1695727 h 3764114"/>
              <a:gd name="connsiteX181" fmla="*/ 3426941 w 6144488"/>
              <a:gd name="connsiteY181" fmla="*/ 1753392 h 3764114"/>
              <a:gd name="connsiteX182" fmla="*/ 3352800 w 6144488"/>
              <a:gd name="connsiteY182" fmla="*/ 1811056 h 3764114"/>
              <a:gd name="connsiteX183" fmla="*/ 3295135 w 6144488"/>
              <a:gd name="connsiteY183" fmla="*/ 1852246 h 3764114"/>
              <a:gd name="connsiteX184" fmla="*/ 3270422 w 6144488"/>
              <a:gd name="connsiteY184" fmla="*/ 1876959 h 3764114"/>
              <a:gd name="connsiteX185" fmla="*/ 3237470 w 6144488"/>
              <a:gd name="connsiteY185" fmla="*/ 1893435 h 3764114"/>
              <a:gd name="connsiteX186" fmla="*/ 3212757 w 6144488"/>
              <a:gd name="connsiteY186" fmla="*/ 1918148 h 3764114"/>
              <a:gd name="connsiteX187" fmla="*/ 3163330 w 6144488"/>
              <a:gd name="connsiteY187" fmla="*/ 1942862 h 3764114"/>
              <a:gd name="connsiteX188" fmla="*/ 3138616 w 6144488"/>
              <a:gd name="connsiteY188" fmla="*/ 1959338 h 3764114"/>
              <a:gd name="connsiteX189" fmla="*/ 3072714 w 6144488"/>
              <a:gd name="connsiteY189" fmla="*/ 2008765 h 3764114"/>
              <a:gd name="connsiteX190" fmla="*/ 3023287 w 6144488"/>
              <a:gd name="connsiteY190" fmla="*/ 2041716 h 3764114"/>
              <a:gd name="connsiteX191" fmla="*/ 2998573 w 6144488"/>
              <a:gd name="connsiteY191" fmla="*/ 2058192 h 3764114"/>
              <a:gd name="connsiteX192" fmla="*/ 2982098 w 6144488"/>
              <a:gd name="connsiteY192" fmla="*/ 2082905 h 3764114"/>
              <a:gd name="connsiteX193" fmla="*/ 2932670 w 6144488"/>
              <a:gd name="connsiteY193" fmla="*/ 2115856 h 3764114"/>
              <a:gd name="connsiteX194" fmla="*/ 2907957 w 6144488"/>
              <a:gd name="connsiteY194" fmla="*/ 2132332 h 3764114"/>
              <a:gd name="connsiteX195" fmla="*/ 2858530 w 6144488"/>
              <a:gd name="connsiteY195" fmla="*/ 2165283 h 3764114"/>
              <a:gd name="connsiteX196" fmla="*/ 2833816 w 6144488"/>
              <a:gd name="connsiteY196" fmla="*/ 2181759 h 3764114"/>
              <a:gd name="connsiteX197" fmla="*/ 2800865 w 6144488"/>
              <a:gd name="connsiteY197" fmla="*/ 2206473 h 3764114"/>
              <a:gd name="connsiteX198" fmla="*/ 2767914 w 6144488"/>
              <a:gd name="connsiteY198" fmla="*/ 2222948 h 3764114"/>
              <a:gd name="connsiteX199" fmla="*/ 2718487 w 6144488"/>
              <a:gd name="connsiteY199" fmla="*/ 2247662 h 3764114"/>
              <a:gd name="connsiteX200" fmla="*/ 2594919 w 6144488"/>
              <a:gd name="connsiteY200" fmla="*/ 2330040 h 3764114"/>
              <a:gd name="connsiteX201" fmla="*/ 2529016 w 6144488"/>
              <a:gd name="connsiteY201" fmla="*/ 2362992 h 3764114"/>
              <a:gd name="connsiteX202" fmla="*/ 2504303 w 6144488"/>
              <a:gd name="connsiteY202" fmla="*/ 2387705 h 3764114"/>
              <a:gd name="connsiteX203" fmla="*/ 2471352 w 6144488"/>
              <a:gd name="connsiteY203" fmla="*/ 2404181 h 3764114"/>
              <a:gd name="connsiteX204" fmla="*/ 2430162 w 6144488"/>
              <a:gd name="connsiteY204" fmla="*/ 2428894 h 3764114"/>
              <a:gd name="connsiteX205" fmla="*/ 2380735 w 6144488"/>
              <a:gd name="connsiteY205" fmla="*/ 2445370 h 3764114"/>
              <a:gd name="connsiteX206" fmla="*/ 2323070 w 6144488"/>
              <a:gd name="connsiteY206" fmla="*/ 2478321 h 3764114"/>
              <a:gd name="connsiteX207" fmla="*/ 2281881 w 6144488"/>
              <a:gd name="connsiteY207" fmla="*/ 2503035 h 3764114"/>
              <a:gd name="connsiteX208" fmla="*/ 2257168 w 6144488"/>
              <a:gd name="connsiteY208" fmla="*/ 2519511 h 3764114"/>
              <a:gd name="connsiteX209" fmla="*/ 2232454 w 6144488"/>
              <a:gd name="connsiteY209" fmla="*/ 2527748 h 3764114"/>
              <a:gd name="connsiteX210" fmla="*/ 2207741 w 6144488"/>
              <a:gd name="connsiteY210" fmla="*/ 2552462 h 3764114"/>
              <a:gd name="connsiteX211" fmla="*/ 2174789 w 6144488"/>
              <a:gd name="connsiteY211" fmla="*/ 2560700 h 3764114"/>
              <a:gd name="connsiteX212" fmla="*/ 2133600 w 6144488"/>
              <a:gd name="connsiteY212" fmla="*/ 2577175 h 3764114"/>
              <a:gd name="connsiteX213" fmla="*/ 2100649 w 6144488"/>
              <a:gd name="connsiteY213" fmla="*/ 2601889 h 3764114"/>
              <a:gd name="connsiteX214" fmla="*/ 2067698 w 6144488"/>
              <a:gd name="connsiteY214" fmla="*/ 2618365 h 3764114"/>
              <a:gd name="connsiteX215" fmla="*/ 2042984 w 6144488"/>
              <a:gd name="connsiteY215" fmla="*/ 2634840 h 3764114"/>
              <a:gd name="connsiteX216" fmla="*/ 1977081 w 6144488"/>
              <a:gd name="connsiteY216" fmla="*/ 2667792 h 3764114"/>
              <a:gd name="connsiteX217" fmla="*/ 1935892 w 6144488"/>
              <a:gd name="connsiteY217" fmla="*/ 2684267 h 3764114"/>
              <a:gd name="connsiteX218" fmla="*/ 1911179 w 6144488"/>
              <a:gd name="connsiteY218" fmla="*/ 2692505 h 3764114"/>
              <a:gd name="connsiteX219" fmla="*/ 1886465 w 6144488"/>
              <a:gd name="connsiteY219" fmla="*/ 2708981 h 3764114"/>
              <a:gd name="connsiteX220" fmla="*/ 1861752 w 6144488"/>
              <a:gd name="connsiteY220" fmla="*/ 2717219 h 3764114"/>
              <a:gd name="connsiteX221" fmla="*/ 1771135 w 6144488"/>
              <a:gd name="connsiteY221" fmla="*/ 2774883 h 3764114"/>
              <a:gd name="connsiteX222" fmla="*/ 1729946 w 6144488"/>
              <a:gd name="connsiteY222" fmla="*/ 2791359 h 3764114"/>
              <a:gd name="connsiteX223" fmla="*/ 1672281 w 6144488"/>
              <a:gd name="connsiteY223" fmla="*/ 2832548 h 3764114"/>
              <a:gd name="connsiteX224" fmla="*/ 1606379 w 6144488"/>
              <a:gd name="connsiteY224" fmla="*/ 2849024 h 3764114"/>
              <a:gd name="connsiteX225" fmla="*/ 1548714 w 6144488"/>
              <a:gd name="connsiteY225" fmla="*/ 2898451 h 3764114"/>
              <a:gd name="connsiteX226" fmla="*/ 1524000 w 6144488"/>
              <a:gd name="connsiteY226" fmla="*/ 2914927 h 3764114"/>
              <a:gd name="connsiteX227" fmla="*/ 1499287 w 6144488"/>
              <a:gd name="connsiteY227" fmla="*/ 2923165 h 3764114"/>
              <a:gd name="connsiteX228" fmla="*/ 1408670 w 6144488"/>
              <a:gd name="connsiteY228" fmla="*/ 2972592 h 3764114"/>
              <a:gd name="connsiteX229" fmla="*/ 1408670 w 6144488"/>
              <a:gd name="connsiteY229" fmla="*/ 2972592 h 3764114"/>
              <a:gd name="connsiteX230" fmla="*/ 1359243 w 6144488"/>
              <a:gd name="connsiteY230" fmla="*/ 2997305 h 3764114"/>
              <a:gd name="connsiteX231" fmla="*/ 1293341 w 6144488"/>
              <a:gd name="connsiteY231" fmla="*/ 3046732 h 3764114"/>
              <a:gd name="connsiteX232" fmla="*/ 1260389 w 6144488"/>
              <a:gd name="connsiteY232" fmla="*/ 3079683 h 3764114"/>
              <a:gd name="connsiteX233" fmla="*/ 1219200 w 6144488"/>
              <a:gd name="connsiteY233" fmla="*/ 3104397 h 3764114"/>
              <a:gd name="connsiteX234" fmla="*/ 1186249 w 6144488"/>
              <a:gd name="connsiteY234" fmla="*/ 3137348 h 3764114"/>
              <a:gd name="connsiteX235" fmla="*/ 1161535 w 6144488"/>
              <a:gd name="connsiteY235" fmla="*/ 3145586 h 3764114"/>
              <a:gd name="connsiteX236" fmla="*/ 1128584 w 6144488"/>
              <a:gd name="connsiteY236" fmla="*/ 3162062 h 3764114"/>
              <a:gd name="connsiteX237" fmla="*/ 1021492 w 6144488"/>
              <a:gd name="connsiteY237" fmla="*/ 3219727 h 3764114"/>
              <a:gd name="connsiteX238" fmla="*/ 972065 w 6144488"/>
              <a:gd name="connsiteY238" fmla="*/ 3260916 h 3764114"/>
              <a:gd name="connsiteX239" fmla="*/ 939114 w 6144488"/>
              <a:gd name="connsiteY239" fmla="*/ 3277392 h 3764114"/>
              <a:gd name="connsiteX240" fmla="*/ 897925 w 6144488"/>
              <a:gd name="connsiteY240" fmla="*/ 3302105 h 3764114"/>
              <a:gd name="connsiteX241" fmla="*/ 873211 w 6144488"/>
              <a:gd name="connsiteY241" fmla="*/ 3318581 h 3764114"/>
              <a:gd name="connsiteX242" fmla="*/ 840260 w 6144488"/>
              <a:gd name="connsiteY242" fmla="*/ 3343294 h 3764114"/>
              <a:gd name="connsiteX243" fmla="*/ 807308 w 6144488"/>
              <a:gd name="connsiteY243" fmla="*/ 3359770 h 3764114"/>
              <a:gd name="connsiteX244" fmla="*/ 757881 w 6144488"/>
              <a:gd name="connsiteY244" fmla="*/ 3392721 h 3764114"/>
              <a:gd name="connsiteX245" fmla="*/ 700216 w 6144488"/>
              <a:gd name="connsiteY245" fmla="*/ 3417435 h 3764114"/>
              <a:gd name="connsiteX246" fmla="*/ 667265 w 6144488"/>
              <a:gd name="connsiteY246" fmla="*/ 3442148 h 3764114"/>
              <a:gd name="connsiteX247" fmla="*/ 617838 w 6144488"/>
              <a:gd name="connsiteY247" fmla="*/ 3458624 h 3764114"/>
              <a:gd name="connsiteX248" fmla="*/ 535460 w 6144488"/>
              <a:gd name="connsiteY248" fmla="*/ 3508051 h 3764114"/>
              <a:gd name="connsiteX249" fmla="*/ 510746 w 6144488"/>
              <a:gd name="connsiteY249" fmla="*/ 3524527 h 3764114"/>
              <a:gd name="connsiteX250" fmla="*/ 477795 w 6144488"/>
              <a:gd name="connsiteY250" fmla="*/ 3532765 h 3764114"/>
              <a:gd name="connsiteX251" fmla="*/ 387179 w 6144488"/>
              <a:gd name="connsiteY251" fmla="*/ 3582192 h 3764114"/>
              <a:gd name="connsiteX252" fmla="*/ 354227 w 6144488"/>
              <a:gd name="connsiteY252" fmla="*/ 3598667 h 3764114"/>
              <a:gd name="connsiteX253" fmla="*/ 288325 w 6144488"/>
              <a:gd name="connsiteY253" fmla="*/ 3623381 h 3764114"/>
              <a:gd name="connsiteX254" fmla="*/ 197708 w 6144488"/>
              <a:gd name="connsiteY254" fmla="*/ 3664570 h 3764114"/>
              <a:gd name="connsiteX255" fmla="*/ 148281 w 6144488"/>
              <a:gd name="connsiteY255" fmla="*/ 3697521 h 3764114"/>
              <a:gd name="connsiteX256" fmla="*/ 115330 w 6144488"/>
              <a:gd name="connsiteY256" fmla="*/ 3722235 h 3764114"/>
              <a:gd name="connsiteX257" fmla="*/ 41189 w 6144488"/>
              <a:gd name="connsiteY257" fmla="*/ 3763424 h 3764114"/>
              <a:gd name="connsiteX258" fmla="*/ 8238 w 6144488"/>
              <a:gd name="connsiteY258" fmla="*/ 3763424 h 3764114"/>
              <a:gd name="connsiteX259" fmla="*/ 189470 w 6144488"/>
              <a:gd name="connsiteY259" fmla="*/ 3697521 h 3764114"/>
              <a:gd name="connsiteX260" fmla="*/ 0 w 6144488"/>
              <a:gd name="connsiteY260" fmla="*/ 3713997 h 3764114"/>
              <a:gd name="connsiteX0" fmla="*/ 0 w 6144488"/>
              <a:gd name="connsiteY0" fmla="*/ 3713997 h 3764114"/>
              <a:gd name="connsiteX1" fmla="*/ 0 w 6144488"/>
              <a:gd name="connsiteY1" fmla="*/ 3713997 h 3764114"/>
              <a:gd name="connsiteX2" fmla="*/ 74141 w 6144488"/>
              <a:gd name="connsiteY2" fmla="*/ 3697521 h 3764114"/>
              <a:gd name="connsiteX3" fmla="*/ 98854 w 6144488"/>
              <a:gd name="connsiteY3" fmla="*/ 3689283 h 3764114"/>
              <a:gd name="connsiteX4" fmla="*/ 123568 w 6144488"/>
              <a:gd name="connsiteY4" fmla="*/ 3672808 h 3764114"/>
              <a:gd name="connsiteX5" fmla="*/ 164757 w 6144488"/>
              <a:gd name="connsiteY5" fmla="*/ 3631619 h 3764114"/>
              <a:gd name="connsiteX6" fmla="*/ 205946 w 6144488"/>
              <a:gd name="connsiteY6" fmla="*/ 3590429 h 3764114"/>
              <a:gd name="connsiteX7" fmla="*/ 222422 w 6144488"/>
              <a:gd name="connsiteY7" fmla="*/ 3565716 h 3764114"/>
              <a:gd name="connsiteX8" fmla="*/ 271849 w 6144488"/>
              <a:gd name="connsiteY8" fmla="*/ 3532765 h 3764114"/>
              <a:gd name="connsiteX9" fmla="*/ 304800 w 6144488"/>
              <a:gd name="connsiteY9" fmla="*/ 3499813 h 3764114"/>
              <a:gd name="connsiteX10" fmla="*/ 313038 w 6144488"/>
              <a:gd name="connsiteY10" fmla="*/ 3475100 h 3764114"/>
              <a:gd name="connsiteX11" fmla="*/ 370703 w 6144488"/>
              <a:gd name="connsiteY11" fmla="*/ 3409197 h 3764114"/>
              <a:gd name="connsiteX12" fmla="*/ 387179 w 6144488"/>
              <a:gd name="connsiteY12" fmla="*/ 3384483 h 3764114"/>
              <a:gd name="connsiteX13" fmla="*/ 411892 w 6144488"/>
              <a:gd name="connsiteY13" fmla="*/ 3368008 h 3764114"/>
              <a:gd name="connsiteX14" fmla="*/ 494270 w 6144488"/>
              <a:gd name="connsiteY14" fmla="*/ 3343294 h 3764114"/>
              <a:gd name="connsiteX15" fmla="*/ 543698 w 6144488"/>
              <a:gd name="connsiteY15" fmla="*/ 3326819 h 3764114"/>
              <a:gd name="connsiteX16" fmla="*/ 593125 w 6144488"/>
              <a:gd name="connsiteY16" fmla="*/ 3293867 h 3764114"/>
              <a:gd name="connsiteX17" fmla="*/ 634314 w 6144488"/>
              <a:gd name="connsiteY17" fmla="*/ 3260916 h 3764114"/>
              <a:gd name="connsiteX18" fmla="*/ 700216 w 6144488"/>
              <a:gd name="connsiteY18" fmla="*/ 3203251 h 3764114"/>
              <a:gd name="connsiteX19" fmla="*/ 749643 w 6144488"/>
              <a:gd name="connsiteY19" fmla="*/ 3186775 h 3764114"/>
              <a:gd name="connsiteX20" fmla="*/ 774357 w 6144488"/>
              <a:gd name="connsiteY20" fmla="*/ 3178538 h 3764114"/>
              <a:gd name="connsiteX21" fmla="*/ 815546 w 6144488"/>
              <a:gd name="connsiteY21" fmla="*/ 3137348 h 3764114"/>
              <a:gd name="connsiteX22" fmla="*/ 856735 w 6144488"/>
              <a:gd name="connsiteY22" fmla="*/ 3087921 h 3764114"/>
              <a:gd name="connsiteX23" fmla="*/ 881449 w 6144488"/>
              <a:gd name="connsiteY23" fmla="*/ 3079683 h 3764114"/>
              <a:gd name="connsiteX24" fmla="*/ 930876 w 6144488"/>
              <a:gd name="connsiteY24" fmla="*/ 3046732 h 3764114"/>
              <a:gd name="connsiteX25" fmla="*/ 947352 w 6144488"/>
              <a:gd name="connsiteY25" fmla="*/ 3022019 h 3764114"/>
              <a:gd name="connsiteX26" fmla="*/ 1021492 w 6144488"/>
              <a:gd name="connsiteY26" fmla="*/ 2972592 h 3764114"/>
              <a:gd name="connsiteX27" fmla="*/ 1095633 w 6144488"/>
              <a:gd name="connsiteY27" fmla="*/ 2923165 h 3764114"/>
              <a:gd name="connsiteX28" fmla="*/ 1120346 w 6144488"/>
              <a:gd name="connsiteY28" fmla="*/ 2906689 h 3764114"/>
              <a:gd name="connsiteX29" fmla="*/ 1145060 w 6144488"/>
              <a:gd name="connsiteY29" fmla="*/ 2898451 h 3764114"/>
              <a:gd name="connsiteX30" fmla="*/ 1268627 w 6144488"/>
              <a:gd name="connsiteY30" fmla="*/ 2816073 h 3764114"/>
              <a:gd name="connsiteX31" fmla="*/ 1293341 w 6144488"/>
              <a:gd name="connsiteY31" fmla="*/ 2799597 h 3764114"/>
              <a:gd name="connsiteX32" fmla="*/ 1318054 w 6144488"/>
              <a:gd name="connsiteY32" fmla="*/ 2783121 h 3764114"/>
              <a:gd name="connsiteX33" fmla="*/ 1334530 w 6144488"/>
              <a:gd name="connsiteY33" fmla="*/ 2758408 h 3764114"/>
              <a:gd name="connsiteX34" fmla="*/ 1359243 w 6144488"/>
              <a:gd name="connsiteY34" fmla="*/ 2750170 h 3764114"/>
              <a:gd name="connsiteX35" fmla="*/ 1408670 w 6144488"/>
              <a:gd name="connsiteY35" fmla="*/ 2717219 h 3764114"/>
              <a:gd name="connsiteX36" fmla="*/ 1433384 w 6144488"/>
              <a:gd name="connsiteY36" fmla="*/ 2700743 h 3764114"/>
              <a:gd name="connsiteX37" fmla="*/ 1474573 w 6144488"/>
              <a:gd name="connsiteY37" fmla="*/ 2667792 h 3764114"/>
              <a:gd name="connsiteX38" fmla="*/ 1524000 w 6144488"/>
              <a:gd name="connsiteY38" fmla="*/ 2634840 h 3764114"/>
              <a:gd name="connsiteX39" fmla="*/ 1589903 w 6144488"/>
              <a:gd name="connsiteY39" fmla="*/ 2577175 h 3764114"/>
              <a:gd name="connsiteX40" fmla="*/ 1614616 w 6144488"/>
              <a:gd name="connsiteY40" fmla="*/ 2560700 h 3764114"/>
              <a:gd name="connsiteX41" fmla="*/ 1631092 w 6144488"/>
              <a:gd name="connsiteY41" fmla="*/ 2535986 h 3764114"/>
              <a:gd name="connsiteX42" fmla="*/ 1655806 w 6144488"/>
              <a:gd name="connsiteY42" fmla="*/ 2527748 h 3764114"/>
              <a:gd name="connsiteX43" fmla="*/ 1705233 w 6144488"/>
              <a:gd name="connsiteY43" fmla="*/ 2494797 h 3764114"/>
              <a:gd name="connsiteX44" fmla="*/ 1729946 w 6144488"/>
              <a:gd name="connsiteY44" fmla="*/ 2478321 h 3764114"/>
              <a:gd name="connsiteX45" fmla="*/ 1746422 w 6144488"/>
              <a:gd name="connsiteY45" fmla="*/ 2453608 h 3764114"/>
              <a:gd name="connsiteX46" fmla="*/ 1795849 w 6144488"/>
              <a:gd name="connsiteY46" fmla="*/ 2437132 h 3764114"/>
              <a:gd name="connsiteX47" fmla="*/ 1869989 w 6144488"/>
              <a:gd name="connsiteY47" fmla="*/ 2387705 h 3764114"/>
              <a:gd name="connsiteX48" fmla="*/ 1894703 w 6144488"/>
              <a:gd name="connsiteY48" fmla="*/ 2371229 h 3764114"/>
              <a:gd name="connsiteX49" fmla="*/ 1919416 w 6144488"/>
              <a:gd name="connsiteY49" fmla="*/ 2362992 h 3764114"/>
              <a:gd name="connsiteX50" fmla="*/ 1968843 w 6144488"/>
              <a:gd name="connsiteY50" fmla="*/ 2330040 h 3764114"/>
              <a:gd name="connsiteX51" fmla="*/ 2042984 w 6144488"/>
              <a:gd name="connsiteY51" fmla="*/ 2305327 h 3764114"/>
              <a:gd name="connsiteX52" fmla="*/ 2067698 w 6144488"/>
              <a:gd name="connsiteY52" fmla="*/ 2297089 h 3764114"/>
              <a:gd name="connsiteX53" fmla="*/ 2108887 w 6144488"/>
              <a:gd name="connsiteY53" fmla="*/ 2288851 h 3764114"/>
              <a:gd name="connsiteX54" fmla="*/ 2133600 w 6144488"/>
              <a:gd name="connsiteY54" fmla="*/ 2272375 h 3764114"/>
              <a:gd name="connsiteX55" fmla="*/ 2183027 w 6144488"/>
              <a:gd name="connsiteY55" fmla="*/ 2255900 h 3764114"/>
              <a:gd name="connsiteX56" fmla="*/ 2199503 w 6144488"/>
              <a:gd name="connsiteY56" fmla="*/ 2231186 h 3764114"/>
              <a:gd name="connsiteX57" fmla="*/ 2248930 w 6144488"/>
              <a:gd name="connsiteY57" fmla="*/ 2198235 h 3764114"/>
              <a:gd name="connsiteX58" fmla="*/ 2290119 w 6144488"/>
              <a:gd name="connsiteY58" fmla="*/ 2165283 h 3764114"/>
              <a:gd name="connsiteX59" fmla="*/ 2314833 w 6144488"/>
              <a:gd name="connsiteY59" fmla="*/ 2140570 h 3764114"/>
              <a:gd name="connsiteX60" fmla="*/ 2364260 w 6144488"/>
              <a:gd name="connsiteY60" fmla="*/ 2107619 h 3764114"/>
              <a:gd name="connsiteX61" fmla="*/ 2388973 w 6144488"/>
              <a:gd name="connsiteY61" fmla="*/ 2091143 h 3764114"/>
              <a:gd name="connsiteX62" fmla="*/ 2430162 w 6144488"/>
              <a:gd name="connsiteY62" fmla="*/ 2058192 h 3764114"/>
              <a:gd name="connsiteX63" fmla="*/ 2454876 w 6144488"/>
              <a:gd name="connsiteY63" fmla="*/ 2041716 h 3764114"/>
              <a:gd name="connsiteX64" fmla="*/ 2504303 w 6144488"/>
              <a:gd name="connsiteY64" fmla="*/ 2025240 h 3764114"/>
              <a:gd name="connsiteX65" fmla="*/ 2529016 w 6144488"/>
              <a:gd name="connsiteY65" fmla="*/ 2017002 h 3764114"/>
              <a:gd name="connsiteX66" fmla="*/ 2553730 w 6144488"/>
              <a:gd name="connsiteY66" fmla="*/ 1992289 h 3764114"/>
              <a:gd name="connsiteX67" fmla="*/ 2586681 w 6144488"/>
              <a:gd name="connsiteY67" fmla="*/ 1984051 h 3764114"/>
              <a:gd name="connsiteX68" fmla="*/ 2644346 w 6144488"/>
              <a:gd name="connsiteY68" fmla="*/ 1959338 h 3764114"/>
              <a:gd name="connsiteX69" fmla="*/ 2702011 w 6144488"/>
              <a:gd name="connsiteY69" fmla="*/ 1942862 h 3764114"/>
              <a:gd name="connsiteX70" fmla="*/ 2726725 w 6144488"/>
              <a:gd name="connsiteY70" fmla="*/ 1926386 h 3764114"/>
              <a:gd name="connsiteX71" fmla="*/ 2792627 w 6144488"/>
              <a:gd name="connsiteY71" fmla="*/ 1901673 h 3764114"/>
              <a:gd name="connsiteX72" fmla="*/ 2850292 w 6144488"/>
              <a:gd name="connsiteY72" fmla="*/ 1868721 h 3764114"/>
              <a:gd name="connsiteX73" fmla="*/ 2875006 w 6144488"/>
              <a:gd name="connsiteY73" fmla="*/ 1860483 h 3764114"/>
              <a:gd name="connsiteX74" fmla="*/ 2924433 w 6144488"/>
              <a:gd name="connsiteY74" fmla="*/ 1827532 h 3764114"/>
              <a:gd name="connsiteX75" fmla="*/ 2949146 w 6144488"/>
              <a:gd name="connsiteY75" fmla="*/ 1811056 h 3764114"/>
              <a:gd name="connsiteX76" fmla="*/ 2973860 w 6144488"/>
              <a:gd name="connsiteY76" fmla="*/ 1802819 h 3764114"/>
              <a:gd name="connsiteX77" fmla="*/ 2998573 w 6144488"/>
              <a:gd name="connsiteY77" fmla="*/ 1786343 h 3764114"/>
              <a:gd name="connsiteX78" fmla="*/ 3023287 w 6144488"/>
              <a:gd name="connsiteY78" fmla="*/ 1778105 h 3764114"/>
              <a:gd name="connsiteX79" fmla="*/ 3072714 w 6144488"/>
              <a:gd name="connsiteY79" fmla="*/ 1745154 h 3764114"/>
              <a:gd name="connsiteX80" fmla="*/ 3097427 w 6144488"/>
              <a:gd name="connsiteY80" fmla="*/ 1728678 h 3764114"/>
              <a:gd name="connsiteX81" fmla="*/ 3155092 w 6144488"/>
              <a:gd name="connsiteY81" fmla="*/ 1703965 h 3764114"/>
              <a:gd name="connsiteX82" fmla="*/ 3179806 w 6144488"/>
              <a:gd name="connsiteY82" fmla="*/ 1687489 h 3764114"/>
              <a:gd name="connsiteX83" fmla="*/ 3204519 w 6144488"/>
              <a:gd name="connsiteY83" fmla="*/ 1679251 h 3764114"/>
              <a:gd name="connsiteX84" fmla="*/ 3253946 w 6144488"/>
              <a:gd name="connsiteY84" fmla="*/ 1646300 h 3764114"/>
              <a:gd name="connsiteX85" fmla="*/ 3278660 w 6144488"/>
              <a:gd name="connsiteY85" fmla="*/ 1629824 h 3764114"/>
              <a:gd name="connsiteX86" fmla="*/ 3328087 w 6144488"/>
              <a:gd name="connsiteY86" fmla="*/ 1605111 h 3764114"/>
              <a:gd name="connsiteX87" fmla="*/ 3369276 w 6144488"/>
              <a:gd name="connsiteY87" fmla="*/ 1572159 h 3764114"/>
              <a:gd name="connsiteX88" fmla="*/ 3418703 w 6144488"/>
              <a:gd name="connsiteY88" fmla="*/ 1539208 h 3764114"/>
              <a:gd name="connsiteX89" fmla="*/ 3443416 w 6144488"/>
              <a:gd name="connsiteY89" fmla="*/ 1522732 h 3764114"/>
              <a:gd name="connsiteX90" fmla="*/ 3468130 w 6144488"/>
              <a:gd name="connsiteY90" fmla="*/ 1514494 h 3764114"/>
              <a:gd name="connsiteX91" fmla="*/ 3517557 w 6144488"/>
              <a:gd name="connsiteY91" fmla="*/ 1481543 h 3764114"/>
              <a:gd name="connsiteX92" fmla="*/ 3591698 w 6144488"/>
              <a:gd name="connsiteY92" fmla="*/ 1440354 h 3764114"/>
              <a:gd name="connsiteX93" fmla="*/ 3641125 w 6144488"/>
              <a:gd name="connsiteY93" fmla="*/ 1407402 h 3764114"/>
              <a:gd name="connsiteX94" fmla="*/ 3707027 w 6144488"/>
              <a:gd name="connsiteY94" fmla="*/ 1374451 h 3764114"/>
              <a:gd name="connsiteX95" fmla="*/ 3781168 w 6144488"/>
              <a:gd name="connsiteY95" fmla="*/ 1333262 h 3764114"/>
              <a:gd name="connsiteX96" fmla="*/ 3805881 w 6144488"/>
              <a:gd name="connsiteY96" fmla="*/ 1316786 h 3764114"/>
              <a:gd name="connsiteX97" fmla="*/ 3855308 w 6144488"/>
              <a:gd name="connsiteY97" fmla="*/ 1300311 h 3764114"/>
              <a:gd name="connsiteX98" fmla="*/ 3871784 w 6144488"/>
              <a:gd name="connsiteY98" fmla="*/ 1275597 h 3764114"/>
              <a:gd name="connsiteX99" fmla="*/ 3904735 w 6144488"/>
              <a:gd name="connsiteY99" fmla="*/ 1267359 h 3764114"/>
              <a:gd name="connsiteX100" fmla="*/ 3954162 w 6144488"/>
              <a:gd name="connsiteY100" fmla="*/ 1250883 h 3764114"/>
              <a:gd name="connsiteX101" fmla="*/ 3978876 w 6144488"/>
              <a:gd name="connsiteY101" fmla="*/ 1242646 h 3764114"/>
              <a:gd name="connsiteX102" fmla="*/ 4003589 w 6144488"/>
              <a:gd name="connsiteY102" fmla="*/ 1234408 h 3764114"/>
              <a:gd name="connsiteX103" fmla="*/ 4077730 w 6144488"/>
              <a:gd name="connsiteY103" fmla="*/ 1201456 h 3764114"/>
              <a:gd name="connsiteX104" fmla="*/ 4102443 w 6144488"/>
              <a:gd name="connsiteY104" fmla="*/ 1193219 h 3764114"/>
              <a:gd name="connsiteX105" fmla="*/ 4127157 w 6144488"/>
              <a:gd name="connsiteY105" fmla="*/ 1176743 h 3764114"/>
              <a:gd name="connsiteX106" fmla="*/ 4176584 w 6144488"/>
              <a:gd name="connsiteY106" fmla="*/ 1160267 h 3764114"/>
              <a:gd name="connsiteX107" fmla="*/ 4201298 w 6144488"/>
              <a:gd name="connsiteY107" fmla="*/ 1143792 h 3764114"/>
              <a:gd name="connsiteX108" fmla="*/ 4226011 w 6144488"/>
              <a:gd name="connsiteY108" fmla="*/ 1135554 h 3764114"/>
              <a:gd name="connsiteX109" fmla="*/ 4247377 w 6144488"/>
              <a:gd name="connsiteY109" fmla="*/ 1075481 h 3764114"/>
              <a:gd name="connsiteX110" fmla="*/ 4311671 w 6144488"/>
              <a:gd name="connsiteY110" fmla="*/ 1045315 h 3764114"/>
              <a:gd name="connsiteX111" fmla="*/ 4361099 w 6144488"/>
              <a:gd name="connsiteY111" fmla="*/ 1001465 h 3764114"/>
              <a:gd name="connsiteX112" fmla="*/ 4395725 w 6144488"/>
              <a:gd name="connsiteY112" fmla="*/ 987777 h 3764114"/>
              <a:gd name="connsiteX113" fmla="*/ 4415416 w 6144488"/>
              <a:gd name="connsiteY113" fmla="*/ 960275 h 3764114"/>
              <a:gd name="connsiteX114" fmla="*/ 4459953 w 6144488"/>
              <a:gd name="connsiteY114" fmla="*/ 949250 h 3764114"/>
              <a:gd name="connsiteX115" fmla="*/ 4496186 w 6144488"/>
              <a:gd name="connsiteY115" fmla="*/ 929860 h 3764114"/>
              <a:gd name="connsiteX116" fmla="*/ 4547287 w 6144488"/>
              <a:gd name="connsiteY116" fmla="*/ 921370 h 3764114"/>
              <a:gd name="connsiteX117" fmla="*/ 4604952 w 6144488"/>
              <a:gd name="connsiteY117" fmla="*/ 863705 h 3764114"/>
              <a:gd name="connsiteX118" fmla="*/ 4662616 w 6144488"/>
              <a:gd name="connsiteY118" fmla="*/ 814278 h 3764114"/>
              <a:gd name="connsiteX119" fmla="*/ 4687330 w 6144488"/>
              <a:gd name="connsiteY119" fmla="*/ 806040 h 3764114"/>
              <a:gd name="connsiteX120" fmla="*/ 4703806 w 6144488"/>
              <a:gd name="connsiteY120" fmla="*/ 781327 h 3764114"/>
              <a:gd name="connsiteX121" fmla="*/ 4753233 w 6144488"/>
              <a:gd name="connsiteY121" fmla="*/ 764851 h 3764114"/>
              <a:gd name="connsiteX122" fmla="*/ 4777946 w 6144488"/>
              <a:gd name="connsiteY122" fmla="*/ 756613 h 3764114"/>
              <a:gd name="connsiteX123" fmla="*/ 4802660 w 6144488"/>
              <a:gd name="connsiteY123" fmla="*/ 748375 h 3764114"/>
              <a:gd name="connsiteX124" fmla="*/ 4852087 w 6144488"/>
              <a:gd name="connsiteY124" fmla="*/ 723662 h 3764114"/>
              <a:gd name="connsiteX125" fmla="*/ 4934465 w 6144488"/>
              <a:gd name="connsiteY125" fmla="*/ 690711 h 3764114"/>
              <a:gd name="connsiteX126" fmla="*/ 4983892 w 6144488"/>
              <a:gd name="connsiteY126" fmla="*/ 674235 h 3764114"/>
              <a:gd name="connsiteX127" fmla="*/ 5049795 w 6144488"/>
              <a:gd name="connsiteY127" fmla="*/ 633046 h 3764114"/>
              <a:gd name="connsiteX128" fmla="*/ 5090984 w 6144488"/>
              <a:gd name="connsiteY128" fmla="*/ 624808 h 3764114"/>
              <a:gd name="connsiteX129" fmla="*/ 5148649 w 6144488"/>
              <a:gd name="connsiteY129" fmla="*/ 591856 h 3764114"/>
              <a:gd name="connsiteX130" fmla="*/ 5181600 w 6144488"/>
              <a:gd name="connsiteY130" fmla="*/ 575381 h 3764114"/>
              <a:gd name="connsiteX131" fmla="*/ 5222789 w 6144488"/>
              <a:gd name="connsiteY131" fmla="*/ 550667 h 3764114"/>
              <a:gd name="connsiteX132" fmla="*/ 5247503 w 6144488"/>
              <a:gd name="connsiteY132" fmla="*/ 542429 h 3764114"/>
              <a:gd name="connsiteX133" fmla="*/ 5313406 w 6144488"/>
              <a:gd name="connsiteY133" fmla="*/ 501240 h 3764114"/>
              <a:gd name="connsiteX134" fmla="*/ 5338119 w 6144488"/>
              <a:gd name="connsiteY134" fmla="*/ 484765 h 3764114"/>
              <a:gd name="connsiteX135" fmla="*/ 5387546 w 6144488"/>
              <a:gd name="connsiteY135" fmla="*/ 468289 h 3764114"/>
              <a:gd name="connsiteX136" fmla="*/ 5469925 w 6144488"/>
              <a:gd name="connsiteY136" fmla="*/ 418862 h 3764114"/>
              <a:gd name="connsiteX137" fmla="*/ 5494638 w 6144488"/>
              <a:gd name="connsiteY137" fmla="*/ 410624 h 3764114"/>
              <a:gd name="connsiteX138" fmla="*/ 6004961 w 6144488"/>
              <a:gd name="connsiteY138" fmla="*/ 45232 h 3764114"/>
              <a:gd name="connsiteX139" fmla="*/ 6143594 w 6144488"/>
              <a:gd name="connsiteY139" fmla="*/ 1759 h 3764114"/>
              <a:gd name="connsiteX140" fmla="*/ 6056128 w 6144488"/>
              <a:gd name="connsiteY140" fmla="*/ 108348 h 3764114"/>
              <a:gd name="connsiteX141" fmla="*/ 5892717 w 6144488"/>
              <a:gd name="connsiteY141" fmla="*/ 250421 h 3764114"/>
              <a:gd name="connsiteX142" fmla="*/ 5461687 w 6144488"/>
              <a:gd name="connsiteY142" fmla="*/ 517716 h 3764114"/>
              <a:gd name="connsiteX143" fmla="*/ 5420498 w 6144488"/>
              <a:gd name="connsiteY143" fmla="*/ 558905 h 3764114"/>
              <a:gd name="connsiteX144" fmla="*/ 5404022 w 6144488"/>
              <a:gd name="connsiteY144" fmla="*/ 583619 h 3764114"/>
              <a:gd name="connsiteX145" fmla="*/ 5338119 w 6144488"/>
              <a:gd name="connsiteY145" fmla="*/ 608332 h 3764114"/>
              <a:gd name="connsiteX146" fmla="*/ 5272216 w 6144488"/>
              <a:gd name="connsiteY146" fmla="*/ 649521 h 3764114"/>
              <a:gd name="connsiteX147" fmla="*/ 5231027 w 6144488"/>
              <a:gd name="connsiteY147" fmla="*/ 665997 h 3764114"/>
              <a:gd name="connsiteX148" fmla="*/ 5198076 w 6144488"/>
              <a:gd name="connsiteY148" fmla="*/ 690711 h 3764114"/>
              <a:gd name="connsiteX149" fmla="*/ 5173362 w 6144488"/>
              <a:gd name="connsiteY149" fmla="*/ 707186 h 3764114"/>
              <a:gd name="connsiteX150" fmla="*/ 5115698 w 6144488"/>
              <a:gd name="connsiteY150" fmla="*/ 731900 h 3764114"/>
              <a:gd name="connsiteX151" fmla="*/ 5074508 w 6144488"/>
              <a:gd name="connsiteY151" fmla="*/ 756613 h 3764114"/>
              <a:gd name="connsiteX152" fmla="*/ 5008606 w 6144488"/>
              <a:gd name="connsiteY152" fmla="*/ 781327 h 3764114"/>
              <a:gd name="connsiteX153" fmla="*/ 4975654 w 6144488"/>
              <a:gd name="connsiteY153" fmla="*/ 806040 h 3764114"/>
              <a:gd name="connsiteX154" fmla="*/ 4926227 w 6144488"/>
              <a:gd name="connsiteY154" fmla="*/ 822516 h 3764114"/>
              <a:gd name="connsiteX155" fmla="*/ 4901514 w 6144488"/>
              <a:gd name="connsiteY155" fmla="*/ 830754 h 3764114"/>
              <a:gd name="connsiteX156" fmla="*/ 4819135 w 6144488"/>
              <a:gd name="connsiteY156" fmla="*/ 863705 h 3764114"/>
              <a:gd name="connsiteX157" fmla="*/ 4777946 w 6144488"/>
              <a:gd name="connsiteY157" fmla="*/ 880181 h 3764114"/>
              <a:gd name="connsiteX158" fmla="*/ 4728519 w 6144488"/>
              <a:gd name="connsiteY158" fmla="*/ 904894 h 3764114"/>
              <a:gd name="connsiteX159" fmla="*/ 4670854 w 6144488"/>
              <a:gd name="connsiteY159" fmla="*/ 946083 h 3764114"/>
              <a:gd name="connsiteX160" fmla="*/ 4613189 w 6144488"/>
              <a:gd name="connsiteY160" fmla="*/ 970797 h 3764114"/>
              <a:gd name="connsiteX161" fmla="*/ 4522573 w 6144488"/>
              <a:gd name="connsiteY161" fmla="*/ 1036700 h 3764114"/>
              <a:gd name="connsiteX162" fmla="*/ 4456670 w 6144488"/>
              <a:gd name="connsiteY162" fmla="*/ 1069651 h 3764114"/>
              <a:gd name="connsiteX163" fmla="*/ 4399006 w 6144488"/>
              <a:gd name="connsiteY163" fmla="*/ 1110840 h 3764114"/>
              <a:gd name="connsiteX164" fmla="*/ 4308389 w 6144488"/>
              <a:gd name="connsiteY164" fmla="*/ 1152029 h 3764114"/>
              <a:gd name="connsiteX165" fmla="*/ 4250725 w 6144488"/>
              <a:gd name="connsiteY165" fmla="*/ 1193219 h 3764114"/>
              <a:gd name="connsiteX166" fmla="*/ 4226011 w 6144488"/>
              <a:gd name="connsiteY166" fmla="*/ 1209694 h 3764114"/>
              <a:gd name="connsiteX167" fmla="*/ 4201298 w 6144488"/>
              <a:gd name="connsiteY167" fmla="*/ 1234408 h 3764114"/>
              <a:gd name="connsiteX168" fmla="*/ 4151870 w 6144488"/>
              <a:gd name="connsiteY168" fmla="*/ 1259121 h 3764114"/>
              <a:gd name="connsiteX169" fmla="*/ 4094206 w 6144488"/>
              <a:gd name="connsiteY169" fmla="*/ 1292073 h 3764114"/>
              <a:gd name="connsiteX170" fmla="*/ 4011827 w 6144488"/>
              <a:gd name="connsiteY170" fmla="*/ 1333262 h 3764114"/>
              <a:gd name="connsiteX171" fmla="*/ 3978876 w 6144488"/>
              <a:gd name="connsiteY171" fmla="*/ 1349738 h 3764114"/>
              <a:gd name="connsiteX172" fmla="*/ 3921211 w 6144488"/>
              <a:gd name="connsiteY172" fmla="*/ 1382689 h 3764114"/>
              <a:gd name="connsiteX173" fmla="*/ 3838833 w 6144488"/>
              <a:gd name="connsiteY173" fmla="*/ 1423878 h 3764114"/>
              <a:gd name="connsiteX174" fmla="*/ 3781168 w 6144488"/>
              <a:gd name="connsiteY174" fmla="*/ 1456829 h 3764114"/>
              <a:gd name="connsiteX175" fmla="*/ 3739979 w 6144488"/>
              <a:gd name="connsiteY175" fmla="*/ 1498019 h 3764114"/>
              <a:gd name="connsiteX176" fmla="*/ 3682314 w 6144488"/>
              <a:gd name="connsiteY176" fmla="*/ 1530970 h 3764114"/>
              <a:gd name="connsiteX177" fmla="*/ 3624649 w 6144488"/>
              <a:gd name="connsiteY177" fmla="*/ 1588635 h 3764114"/>
              <a:gd name="connsiteX178" fmla="*/ 3599935 w 6144488"/>
              <a:gd name="connsiteY178" fmla="*/ 1613348 h 3764114"/>
              <a:gd name="connsiteX179" fmla="*/ 3550508 w 6144488"/>
              <a:gd name="connsiteY179" fmla="*/ 1654538 h 3764114"/>
              <a:gd name="connsiteX180" fmla="*/ 3492843 w 6144488"/>
              <a:gd name="connsiteY180" fmla="*/ 1695727 h 3764114"/>
              <a:gd name="connsiteX181" fmla="*/ 3426941 w 6144488"/>
              <a:gd name="connsiteY181" fmla="*/ 1753392 h 3764114"/>
              <a:gd name="connsiteX182" fmla="*/ 3352800 w 6144488"/>
              <a:gd name="connsiteY182" fmla="*/ 1811056 h 3764114"/>
              <a:gd name="connsiteX183" fmla="*/ 3295135 w 6144488"/>
              <a:gd name="connsiteY183" fmla="*/ 1852246 h 3764114"/>
              <a:gd name="connsiteX184" fmla="*/ 3270422 w 6144488"/>
              <a:gd name="connsiteY184" fmla="*/ 1876959 h 3764114"/>
              <a:gd name="connsiteX185" fmla="*/ 3237470 w 6144488"/>
              <a:gd name="connsiteY185" fmla="*/ 1893435 h 3764114"/>
              <a:gd name="connsiteX186" fmla="*/ 3212757 w 6144488"/>
              <a:gd name="connsiteY186" fmla="*/ 1918148 h 3764114"/>
              <a:gd name="connsiteX187" fmla="*/ 3163330 w 6144488"/>
              <a:gd name="connsiteY187" fmla="*/ 1942862 h 3764114"/>
              <a:gd name="connsiteX188" fmla="*/ 3138616 w 6144488"/>
              <a:gd name="connsiteY188" fmla="*/ 1959338 h 3764114"/>
              <a:gd name="connsiteX189" fmla="*/ 3072714 w 6144488"/>
              <a:gd name="connsiteY189" fmla="*/ 2008765 h 3764114"/>
              <a:gd name="connsiteX190" fmla="*/ 3023287 w 6144488"/>
              <a:gd name="connsiteY190" fmla="*/ 2041716 h 3764114"/>
              <a:gd name="connsiteX191" fmla="*/ 2998573 w 6144488"/>
              <a:gd name="connsiteY191" fmla="*/ 2058192 h 3764114"/>
              <a:gd name="connsiteX192" fmla="*/ 2982098 w 6144488"/>
              <a:gd name="connsiteY192" fmla="*/ 2082905 h 3764114"/>
              <a:gd name="connsiteX193" fmla="*/ 2932670 w 6144488"/>
              <a:gd name="connsiteY193" fmla="*/ 2115856 h 3764114"/>
              <a:gd name="connsiteX194" fmla="*/ 2907957 w 6144488"/>
              <a:gd name="connsiteY194" fmla="*/ 2132332 h 3764114"/>
              <a:gd name="connsiteX195" fmla="*/ 2858530 w 6144488"/>
              <a:gd name="connsiteY195" fmla="*/ 2165283 h 3764114"/>
              <a:gd name="connsiteX196" fmla="*/ 2833816 w 6144488"/>
              <a:gd name="connsiteY196" fmla="*/ 2181759 h 3764114"/>
              <a:gd name="connsiteX197" fmla="*/ 2800865 w 6144488"/>
              <a:gd name="connsiteY197" fmla="*/ 2206473 h 3764114"/>
              <a:gd name="connsiteX198" fmla="*/ 2767914 w 6144488"/>
              <a:gd name="connsiteY198" fmla="*/ 2222948 h 3764114"/>
              <a:gd name="connsiteX199" fmla="*/ 2718487 w 6144488"/>
              <a:gd name="connsiteY199" fmla="*/ 2247662 h 3764114"/>
              <a:gd name="connsiteX200" fmla="*/ 2594919 w 6144488"/>
              <a:gd name="connsiteY200" fmla="*/ 2330040 h 3764114"/>
              <a:gd name="connsiteX201" fmla="*/ 2529016 w 6144488"/>
              <a:gd name="connsiteY201" fmla="*/ 2362992 h 3764114"/>
              <a:gd name="connsiteX202" fmla="*/ 2504303 w 6144488"/>
              <a:gd name="connsiteY202" fmla="*/ 2387705 h 3764114"/>
              <a:gd name="connsiteX203" fmla="*/ 2471352 w 6144488"/>
              <a:gd name="connsiteY203" fmla="*/ 2404181 h 3764114"/>
              <a:gd name="connsiteX204" fmla="*/ 2430162 w 6144488"/>
              <a:gd name="connsiteY204" fmla="*/ 2428894 h 3764114"/>
              <a:gd name="connsiteX205" fmla="*/ 2380735 w 6144488"/>
              <a:gd name="connsiteY205" fmla="*/ 2445370 h 3764114"/>
              <a:gd name="connsiteX206" fmla="*/ 2323070 w 6144488"/>
              <a:gd name="connsiteY206" fmla="*/ 2478321 h 3764114"/>
              <a:gd name="connsiteX207" fmla="*/ 2281881 w 6144488"/>
              <a:gd name="connsiteY207" fmla="*/ 2503035 h 3764114"/>
              <a:gd name="connsiteX208" fmla="*/ 2257168 w 6144488"/>
              <a:gd name="connsiteY208" fmla="*/ 2519511 h 3764114"/>
              <a:gd name="connsiteX209" fmla="*/ 2232454 w 6144488"/>
              <a:gd name="connsiteY209" fmla="*/ 2527748 h 3764114"/>
              <a:gd name="connsiteX210" fmla="*/ 2207741 w 6144488"/>
              <a:gd name="connsiteY210" fmla="*/ 2552462 h 3764114"/>
              <a:gd name="connsiteX211" fmla="*/ 2174789 w 6144488"/>
              <a:gd name="connsiteY211" fmla="*/ 2560700 h 3764114"/>
              <a:gd name="connsiteX212" fmla="*/ 2133600 w 6144488"/>
              <a:gd name="connsiteY212" fmla="*/ 2577175 h 3764114"/>
              <a:gd name="connsiteX213" fmla="*/ 2100649 w 6144488"/>
              <a:gd name="connsiteY213" fmla="*/ 2601889 h 3764114"/>
              <a:gd name="connsiteX214" fmla="*/ 2067698 w 6144488"/>
              <a:gd name="connsiteY214" fmla="*/ 2618365 h 3764114"/>
              <a:gd name="connsiteX215" fmla="*/ 2042984 w 6144488"/>
              <a:gd name="connsiteY215" fmla="*/ 2634840 h 3764114"/>
              <a:gd name="connsiteX216" fmla="*/ 1977081 w 6144488"/>
              <a:gd name="connsiteY216" fmla="*/ 2667792 h 3764114"/>
              <a:gd name="connsiteX217" fmla="*/ 1935892 w 6144488"/>
              <a:gd name="connsiteY217" fmla="*/ 2684267 h 3764114"/>
              <a:gd name="connsiteX218" fmla="*/ 1911179 w 6144488"/>
              <a:gd name="connsiteY218" fmla="*/ 2692505 h 3764114"/>
              <a:gd name="connsiteX219" fmla="*/ 1886465 w 6144488"/>
              <a:gd name="connsiteY219" fmla="*/ 2708981 h 3764114"/>
              <a:gd name="connsiteX220" fmla="*/ 1861752 w 6144488"/>
              <a:gd name="connsiteY220" fmla="*/ 2717219 h 3764114"/>
              <a:gd name="connsiteX221" fmla="*/ 1771135 w 6144488"/>
              <a:gd name="connsiteY221" fmla="*/ 2774883 h 3764114"/>
              <a:gd name="connsiteX222" fmla="*/ 1729946 w 6144488"/>
              <a:gd name="connsiteY222" fmla="*/ 2791359 h 3764114"/>
              <a:gd name="connsiteX223" fmla="*/ 1672281 w 6144488"/>
              <a:gd name="connsiteY223" fmla="*/ 2832548 h 3764114"/>
              <a:gd name="connsiteX224" fmla="*/ 1606379 w 6144488"/>
              <a:gd name="connsiteY224" fmla="*/ 2849024 h 3764114"/>
              <a:gd name="connsiteX225" fmla="*/ 1548714 w 6144488"/>
              <a:gd name="connsiteY225" fmla="*/ 2898451 h 3764114"/>
              <a:gd name="connsiteX226" fmla="*/ 1524000 w 6144488"/>
              <a:gd name="connsiteY226" fmla="*/ 2914927 h 3764114"/>
              <a:gd name="connsiteX227" fmla="*/ 1499287 w 6144488"/>
              <a:gd name="connsiteY227" fmla="*/ 2923165 h 3764114"/>
              <a:gd name="connsiteX228" fmla="*/ 1408670 w 6144488"/>
              <a:gd name="connsiteY228" fmla="*/ 2972592 h 3764114"/>
              <a:gd name="connsiteX229" fmla="*/ 1408670 w 6144488"/>
              <a:gd name="connsiteY229" fmla="*/ 2972592 h 3764114"/>
              <a:gd name="connsiteX230" fmla="*/ 1359243 w 6144488"/>
              <a:gd name="connsiteY230" fmla="*/ 2997305 h 3764114"/>
              <a:gd name="connsiteX231" fmla="*/ 1293341 w 6144488"/>
              <a:gd name="connsiteY231" fmla="*/ 3046732 h 3764114"/>
              <a:gd name="connsiteX232" fmla="*/ 1260389 w 6144488"/>
              <a:gd name="connsiteY232" fmla="*/ 3079683 h 3764114"/>
              <a:gd name="connsiteX233" fmla="*/ 1219200 w 6144488"/>
              <a:gd name="connsiteY233" fmla="*/ 3104397 h 3764114"/>
              <a:gd name="connsiteX234" fmla="*/ 1186249 w 6144488"/>
              <a:gd name="connsiteY234" fmla="*/ 3137348 h 3764114"/>
              <a:gd name="connsiteX235" fmla="*/ 1161535 w 6144488"/>
              <a:gd name="connsiteY235" fmla="*/ 3145586 h 3764114"/>
              <a:gd name="connsiteX236" fmla="*/ 1128584 w 6144488"/>
              <a:gd name="connsiteY236" fmla="*/ 3162062 h 3764114"/>
              <a:gd name="connsiteX237" fmla="*/ 1021492 w 6144488"/>
              <a:gd name="connsiteY237" fmla="*/ 3219727 h 3764114"/>
              <a:gd name="connsiteX238" fmla="*/ 972065 w 6144488"/>
              <a:gd name="connsiteY238" fmla="*/ 3260916 h 3764114"/>
              <a:gd name="connsiteX239" fmla="*/ 939114 w 6144488"/>
              <a:gd name="connsiteY239" fmla="*/ 3277392 h 3764114"/>
              <a:gd name="connsiteX240" fmla="*/ 897925 w 6144488"/>
              <a:gd name="connsiteY240" fmla="*/ 3302105 h 3764114"/>
              <a:gd name="connsiteX241" fmla="*/ 873211 w 6144488"/>
              <a:gd name="connsiteY241" fmla="*/ 3318581 h 3764114"/>
              <a:gd name="connsiteX242" fmla="*/ 840260 w 6144488"/>
              <a:gd name="connsiteY242" fmla="*/ 3343294 h 3764114"/>
              <a:gd name="connsiteX243" fmla="*/ 807308 w 6144488"/>
              <a:gd name="connsiteY243" fmla="*/ 3359770 h 3764114"/>
              <a:gd name="connsiteX244" fmla="*/ 757881 w 6144488"/>
              <a:gd name="connsiteY244" fmla="*/ 3392721 h 3764114"/>
              <a:gd name="connsiteX245" fmla="*/ 700216 w 6144488"/>
              <a:gd name="connsiteY245" fmla="*/ 3417435 h 3764114"/>
              <a:gd name="connsiteX246" fmla="*/ 667265 w 6144488"/>
              <a:gd name="connsiteY246" fmla="*/ 3442148 h 3764114"/>
              <a:gd name="connsiteX247" fmla="*/ 617838 w 6144488"/>
              <a:gd name="connsiteY247" fmla="*/ 3458624 h 3764114"/>
              <a:gd name="connsiteX248" fmla="*/ 535460 w 6144488"/>
              <a:gd name="connsiteY248" fmla="*/ 3508051 h 3764114"/>
              <a:gd name="connsiteX249" fmla="*/ 510746 w 6144488"/>
              <a:gd name="connsiteY249" fmla="*/ 3524527 h 3764114"/>
              <a:gd name="connsiteX250" fmla="*/ 477795 w 6144488"/>
              <a:gd name="connsiteY250" fmla="*/ 3532765 h 3764114"/>
              <a:gd name="connsiteX251" fmla="*/ 387179 w 6144488"/>
              <a:gd name="connsiteY251" fmla="*/ 3582192 h 3764114"/>
              <a:gd name="connsiteX252" fmla="*/ 354227 w 6144488"/>
              <a:gd name="connsiteY252" fmla="*/ 3598667 h 3764114"/>
              <a:gd name="connsiteX253" fmla="*/ 288325 w 6144488"/>
              <a:gd name="connsiteY253" fmla="*/ 3623381 h 3764114"/>
              <a:gd name="connsiteX254" fmla="*/ 197708 w 6144488"/>
              <a:gd name="connsiteY254" fmla="*/ 3664570 h 3764114"/>
              <a:gd name="connsiteX255" fmla="*/ 148281 w 6144488"/>
              <a:gd name="connsiteY255" fmla="*/ 3697521 h 3764114"/>
              <a:gd name="connsiteX256" fmla="*/ 115330 w 6144488"/>
              <a:gd name="connsiteY256" fmla="*/ 3722235 h 3764114"/>
              <a:gd name="connsiteX257" fmla="*/ 41189 w 6144488"/>
              <a:gd name="connsiteY257" fmla="*/ 3763424 h 3764114"/>
              <a:gd name="connsiteX258" fmla="*/ 8238 w 6144488"/>
              <a:gd name="connsiteY258" fmla="*/ 3763424 h 3764114"/>
              <a:gd name="connsiteX259" fmla="*/ 189470 w 6144488"/>
              <a:gd name="connsiteY259" fmla="*/ 3697521 h 3764114"/>
              <a:gd name="connsiteX260" fmla="*/ 0 w 6144488"/>
              <a:gd name="connsiteY260" fmla="*/ 3713997 h 3764114"/>
              <a:gd name="connsiteX0" fmla="*/ 0 w 6144488"/>
              <a:gd name="connsiteY0" fmla="*/ 3713997 h 3764114"/>
              <a:gd name="connsiteX1" fmla="*/ 0 w 6144488"/>
              <a:gd name="connsiteY1" fmla="*/ 3713997 h 3764114"/>
              <a:gd name="connsiteX2" fmla="*/ 74141 w 6144488"/>
              <a:gd name="connsiteY2" fmla="*/ 3697521 h 3764114"/>
              <a:gd name="connsiteX3" fmla="*/ 98854 w 6144488"/>
              <a:gd name="connsiteY3" fmla="*/ 3689283 h 3764114"/>
              <a:gd name="connsiteX4" fmla="*/ 123568 w 6144488"/>
              <a:gd name="connsiteY4" fmla="*/ 3672808 h 3764114"/>
              <a:gd name="connsiteX5" fmla="*/ 164757 w 6144488"/>
              <a:gd name="connsiteY5" fmla="*/ 3631619 h 3764114"/>
              <a:gd name="connsiteX6" fmla="*/ 205946 w 6144488"/>
              <a:gd name="connsiteY6" fmla="*/ 3590429 h 3764114"/>
              <a:gd name="connsiteX7" fmla="*/ 222422 w 6144488"/>
              <a:gd name="connsiteY7" fmla="*/ 3565716 h 3764114"/>
              <a:gd name="connsiteX8" fmla="*/ 271849 w 6144488"/>
              <a:gd name="connsiteY8" fmla="*/ 3532765 h 3764114"/>
              <a:gd name="connsiteX9" fmla="*/ 304800 w 6144488"/>
              <a:gd name="connsiteY9" fmla="*/ 3499813 h 3764114"/>
              <a:gd name="connsiteX10" fmla="*/ 313038 w 6144488"/>
              <a:gd name="connsiteY10" fmla="*/ 3475100 h 3764114"/>
              <a:gd name="connsiteX11" fmla="*/ 370703 w 6144488"/>
              <a:gd name="connsiteY11" fmla="*/ 3409197 h 3764114"/>
              <a:gd name="connsiteX12" fmla="*/ 387179 w 6144488"/>
              <a:gd name="connsiteY12" fmla="*/ 3384483 h 3764114"/>
              <a:gd name="connsiteX13" fmla="*/ 411892 w 6144488"/>
              <a:gd name="connsiteY13" fmla="*/ 3368008 h 3764114"/>
              <a:gd name="connsiteX14" fmla="*/ 494270 w 6144488"/>
              <a:gd name="connsiteY14" fmla="*/ 3343294 h 3764114"/>
              <a:gd name="connsiteX15" fmla="*/ 543698 w 6144488"/>
              <a:gd name="connsiteY15" fmla="*/ 3326819 h 3764114"/>
              <a:gd name="connsiteX16" fmla="*/ 593125 w 6144488"/>
              <a:gd name="connsiteY16" fmla="*/ 3293867 h 3764114"/>
              <a:gd name="connsiteX17" fmla="*/ 634314 w 6144488"/>
              <a:gd name="connsiteY17" fmla="*/ 3260916 h 3764114"/>
              <a:gd name="connsiteX18" fmla="*/ 700216 w 6144488"/>
              <a:gd name="connsiteY18" fmla="*/ 3203251 h 3764114"/>
              <a:gd name="connsiteX19" fmla="*/ 749643 w 6144488"/>
              <a:gd name="connsiteY19" fmla="*/ 3186775 h 3764114"/>
              <a:gd name="connsiteX20" fmla="*/ 774357 w 6144488"/>
              <a:gd name="connsiteY20" fmla="*/ 3178538 h 3764114"/>
              <a:gd name="connsiteX21" fmla="*/ 815546 w 6144488"/>
              <a:gd name="connsiteY21" fmla="*/ 3137348 h 3764114"/>
              <a:gd name="connsiteX22" fmla="*/ 856735 w 6144488"/>
              <a:gd name="connsiteY22" fmla="*/ 3087921 h 3764114"/>
              <a:gd name="connsiteX23" fmla="*/ 881449 w 6144488"/>
              <a:gd name="connsiteY23" fmla="*/ 3079683 h 3764114"/>
              <a:gd name="connsiteX24" fmla="*/ 930876 w 6144488"/>
              <a:gd name="connsiteY24" fmla="*/ 3046732 h 3764114"/>
              <a:gd name="connsiteX25" fmla="*/ 947352 w 6144488"/>
              <a:gd name="connsiteY25" fmla="*/ 3022019 h 3764114"/>
              <a:gd name="connsiteX26" fmla="*/ 1021492 w 6144488"/>
              <a:gd name="connsiteY26" fmla="*/ 2972592 h 3764114"/>
              <a:gd name="connsiteX27" fmla="*/ 1095633 w 6144488"/>
              <a:gd name="connsiteY27" fmla="*/ 2923165 h 3764114"/>
              <a:gd name="connsiteX28" fmla="*/ 1120346 w 6144488"/>
              <a:gd name="connsiteY28" fmla="*/ 2906689 h 3764114"/>
              <a:gd name="connsiteX29" fmla="*/ 1145060 w 6144488"/>
              <a:gd name="connsiteY29" fmla="*/ 2898451 h 3764114"/>
              <a:gd name="connsiteX30" fmla="*/ 1268627 w 6144488"/>
              <a:gd name="connsiteY30" fmla="*/ 2816073 h 3764114"/>
              <a:gd name="connsiteX31" fmla="*/ 1293341 w 6144488"/>
              <a:gd name="connsiteY31" fmla="*/ 2799597 h 3764114"/>
              <a:gd name="connsiteX32" fmla="*/ 1318054 w 6144488"/>
              <a:gd name="connsiteY32" fmla="*/ 2783121 h 3764114"/>
              <a:gd name="connsiteX33" fmla="*/ 1334530 w 6144488"/>
              <a:gd name="connsiteY33" fmla="*/ 2758408 h 3764114"/>
              <a:gd name="connsiteX34" fmla="*/ 1359243 w 6144488"/>
              <a:gd name="connsiteY34" fmla="*/ 2750170 h 3764114"/>
              <a:gd name="connsiteX35" fmla="*/ 1408670 w 6144488"/>
              <a:gd name="connsiteY35" fmla="*/ 2717219 h 3764114"/>
              <a:gd name="connsiteX36" fmla="*/ 1433384 w 6144488"/>
              <a:gd name="connsiteY36" fmla="*/ 2700743 h 3764114"/>
              <a:gd name="connsiteX37" fmla="*/ 1474573 w 6144488"/>
              <a:gd name="connsiteY37" fmla="*/ 2667792 h 3764114"/>
              <a:gd name="connsiteX38" fmla="*/ 1524000 w 6144488"/>
              <a:gd name="connsiteY38" fmla="*/ 2634840 h 3764114"/>
              <a:gd name="connsiteX39" fmla="*/ 1589903 w 6144488"/>
              <a:gd name="connsiteY39" fmla="*/ 2577175 h 3764114"/>
              <a:gd name="connsiteX40" fmla="*/ 1614616 w 6144488"/>
              <a:gd name="connsiteY40" fmla="*/ 2560700 h 3764114"/>
              <a:gd name="connsiteX41" fmla="*/ 1631092 w 6144488"/>
              <a:gd name="connsiteY41" fmla="*/ 2535986 h 3764114"/>
              <a:gd name="connsiteX42" fmla="*/ 1655806 w 6144488"/>
              <a:gd name="connsiteY42" fmla="*/ 2527748 h 3764114"/>
              <a:gd name="connsiteX43" fmla="*/ 1705233 w 6144488"/>
              <a:gd name="connsiteY43" fmla="*/ 2494797 h 3764114"/>
              <a:gd name="connsiteX44" fmla="*/ 1729946 w 6144488"/>
              <a:gd name="connsiteY44" fmla="*/ 2478321 h 3764114"/>
              <a:gd name="connsiteX45" fmla="*/ 1746422 w 6144488"/>
              <a:gd name="connsiteY45" fmla="*/ 2453608 h 3764114"/>
              <a:gd name="connsiteX46" fmla="*/ 1795849 w 6144488"/>
              <a:gd name="connsiteY46" fmla="*/ 2437132 h 3764114"/>
              <a:gd name="connsiteX47" fmla="*/ 1869989 w 6144488"/>
              <a:gd name="connsiteY47" fmla="*/ 2387705 h 3764114"/>
              <a:gd name="connsiteX48" fmla="*/ 1894703 w 6144488"/>
              <a:gd name="connsiteY48" fmla="*/ 2371229 h 3764114"/>
              <a:gd name="connsiteX49" fmla="*/ 1919416 w 6144488"/>
              <a:gd name="connsiteY49" fmla="*/ 2362992 h 3764114"/>
              <a:gd name="connsiteX50" fmla="*/ 1968843 w 6144488"/>
              <a:gd name="connsiteY50" fmla="*/ 2330040 h 3764114"/>
              <a:gd name="connsiteX51" fmla="*/ 2042984 w 6144488"/>
              <a:gd name="connsiteY51" fmla="*/ 2305327 h 3764114"/>
              <a:gd name="connsiteX52" fmla="*/ 2067698 w 6144488"/>
              <a:gd name="connsiteY52" fmla="*/ 2297089 h 3764114"/>
              <a:gd name="connsiteX53" fmla="*/ 2108887 w 6144488"/>
              <a:gd name="connsiteY53" fmla="*/ 2288851 h 3764114"/>
              <a:gd name="connsiteX54" fmla="*/ 2133600 w 6144488"/>
              <a:gd name="connsiteY54" fmla="*/ 2272375 h 3764114"/>
              <a:gd name="connsiteX55" fmla="*/ 2183027 w 6144488"/>
              <a:gd name="connsiteY55" fmla="*/ 2255900 h 3764114"/>
              <a:gd name="connsiteX56" fmla="*/ 2199503 w 6144488"/>
              <a:gd name="connsiteY56" fmla="*/ 2231186 h 3764114"/>
              <a:gd name="connsiteX57" fmla="*/ 2248930 w 6144488"/>
              <a:gd name="connsiteY57" fmla="*/ 2198235 h 3764114"/>
              <a:gd name="connsiteX58" fmla="*/ 2290119 w 6144488"/>
              <a:gd name="connsiteY58" fmla="*/ 2165283 h 3764114"/>
              <a:gd name="connsiteX59" fmla="*/ 2314833 w 6144488"/>
              <a:gd name="connsiteY59" fmla="*/ 2140570 h 3764114"/>
              <a:gd name="connsiteX60" fmla="*/ 2364260 w 6144488"/>
              <a:gd name="connsiteY60" fmla="*/ 2107619 h 3764114"/>
              <a:gd name="connsiteX61" fmla="*/ 2388973 w 6144488"/>
              <a:gd name="connsiteY61" fmla="*/ 2091143 h 3764114"/>
              <a:gd name="connsiteX62" fmla="*/ 2430162 w 6144488"/>
              <a:gd name="connsiteY62" fmla="*/ 2058192 h 3764114"/>
              <a:gd name="connsiteX63" fmla="*/ 2454876 w 6144488"/>
              <a:gd name="connsiteY63" fmla="*/ 2041716 h 3764114"/>
              <a:gd name="connsiteX64" fmla="*/ 2504303 w 6144488"/>
              <a:gd name="connsiteY64" fmla="*/ 2025240 h 3764114"/>
              <a:gd name="connsiteX65" fmla="*/ 2529016 w 6144488"/>
              <a:gd name="connsiteY65" fmla="*/ 2017002 h 3764114"/>
              <a:gd name="connsiteX66" fmla="*/ 2553730 w 6144488"/>
              <a:gd name="connsiteY66" fmla="*/ 1992289 h 3764114"/>
              <a:gd name="connsiteX67" fmla="*/ 2586681 w 6144488"/>
              <a:gd name="connsiteY67" fmla="*/ 1984051 h 3764114"/>
              <a:gd name="connsiteX68" fmla="*/ 2644346 w 6144488"/>
              <a:gd name="connsiteY68" fmla="*/ 1959338 h 3764114"/>
              <a:gd name="connsiteX69" fmla="*/ 2702011 w 6144488"/>
              <a:gd name="connsiteY69" fmla="*/ 1942862 h 3764114"/>
              <a:gd name="connsiteX70" fmla="*/ 2726725 w 6144488"/>
              <a:gd name="connsiteY70" fmla="*/ 1926386 h 3764114"/>
              <a:gd name="connsiteX71" fmla="*/ 2792627 w 6144488"/>
              <a:gd name="connsiteY71" fmla="*/ 1901673 h 3764114"/>
              <a:gd name="connsiteX72" fmla="*/ 2850292 w 6144488"/>
              <a:gd name="connsiteY72" fmla="*/ 1868721 h 3764114"/>
              <a:gd name="connsiteX73" fmla="*/ 2875006 w 6144488"/>
              <a:gd name="connsiteY73" fmla="*/ 1860483 h 3764114"/>
              <a:gd name="connsiteX74" fmla="*/ 2924433 w 6144488"/>
              <a:gd name="connsiteY74" fmla="*/ 1827532 h 3764114"/>
              <a:gd name="connsiteX75" fmla="*/ 2949146 w 6144488"/>
              <a:gd name="connsiteY75" fmla="*/ 1811056 h 3764114"/>
              <a:gd name="connsiteX76" fmla="*/ 2973860 w 6144488"/>
              <a:gd name="connsiteY76" fmla="*/ 1802819 h 3764114"/>
              <a:gd name="connsiteX77" fmla="*/ 2998573 w 6144488"/>
              <a:gd name="connsiteY77" fmla="*/ 1786343 h 3764114"/>
              <a:gd name="connsiteX78" fmla="*/ 3023287 w 6144488"/>
              <a:gd name="connsiteY78" fmla="*/ 1778105 h 3764114"/>
              <a:gd name="connsiteX79" fmla="*/ 3072714 w 6144488"/>
              <a:gd name="connsiteY79" fmla="*/ 1745154 h 3764114"/>
              <a:gd name="connsiteX80" fmla="*/ 3097427 w 6144488"/>
              <a:gd name="connsiteY80" fmla="*/ 1728678 h 3764114"/>
              <a:gd name="connsiteX81" fmla="*/ 3155092 w 6144488"/>
              <a:gd name="connsiteY81" fmla="*/ 1703965 h 3764114"/>
              <a:gd name="connsiteX82" fmla="*/ 3179806 w 6144488"/>
              <a:gd name="connsiteY82" fmla="*/ 1687489 h 3764114"/>
              <a:gd name="connsiteX83" fmla="*/ 3204519 w 6144488"/>
              <a:gd name="connsiteY83" fmla="*/ 1679251 h 3764114"/>
              <a:gd name="connsiteX84" fmla="*/ 3253946 w 6144488"/>
              <a:gd name="connsiteY84" fmla="*/ 1646300 h 3764114"/>
              <a:gd name="connsiteX85" fmla="*/ 3278660 w 6144488"/>
              <a:gd name="connsiteY85" fmla="*/ 1629824 h 3764114"/>
              <a:gd name="connsiteX86" fmla="*/ 3328087 w 6144488"/>
              <a:gd name="connsiteY86" fmla="*/ 1605111 h 3764114"/>
              <a:gd name="connsiteX87" fmla="*/ 3369276 w 6144488"/>
              <a:gd name="connsiteY87" fmla="*/ 1572159 h 3764114"/>
              <a:gd name="connsiteX88" fmla="*/ 3418703 w 6144488"/>
              <a:gd name="connsiteY88" fmla="*/ 1539208 h 3764114"/>
              <a:gd name="connsiteX89" fmla="*/ 3443416 w 6144488"/>
              <a:gd name="connsiteY89" fmla="*/ 1522732 h 3764114"/>
              <a:gd name="connsiteX90" fmla="*/ 3468130 w 6144488"/>
              <a:gd name="connsiteY90" fmla="*/ 1514494 h 3764114"/>
              <a:gd name="connsiteX91" fmla="*/ 3517557 w 6144488"/>
              <a:gd name="connsiteY91" fmla="*/ 1481543 h 3764114"/>
              <a:gd name="connsiteX92" fmla="*/ 3591698 w 6144488"/>
              <a:gd name="connsiteY92" fmla="*/ 1440354 h 3764114"/>
              <a:gd name="connsiteX93" fmla="*/ 3641125 w 6144488"/>
              <a:gd name="connsiteY93" fmla="*/ 1407402 h 3764114"/>
              <a:gd name="connsiteX94" fmla="*/ 3707027 w 6144488"/>
              <a:gd name="connsiteY94" fmla="*/ 1374451 h 3764114"/>
              <a:gd name="connsiteX95" fmla="*/ 3781168 w 6144488"/>
              <a:gd name="connsiteY95" fmla="*/ 1333262 h 3764114"/>
              <a:gd name="connsiteX96" fmla="*/ 3805881 w 6144488"/>
              <a:gd name="connsiteY96" fmla="*/ 1316786 h 3764114"/>
              <a:gd name="connsiteX97" fmla="*/ 3855308 w 6144488"/>
              <a:gd name="connsiteY97" fmla="*/ 1300311 h 3764114"/>
              <a:gd name="connsiteX98" fmla="*/ 3871784 w 6144488"/>
              <a:gd name="connsiteY98" fmla="*/ 1275597 h 3764114"/>
              <a:gd name="connsiteX99" fmla="*/ 3904735 w 6144488"/>
              <a:gd name="connsiteY99" fmla="*/ 1267359 h 3764114"/>
              <a:gd name="connsiteX100" fmla="*/ 3954162 w 6144488"/>
              <a:gd name="connsiteY100" fmla="*/ 1250883 h 3764114"/>
              <a:gd name="connsiteX101" fmla="*/ 3978876 w 6144488"/>
              <a:gd name="connsiteY101" fmla="*/ 1242646 h 3764114"/>
              <a:gd name="connsiteX102" fmla="*/ 4003589 w 6144488"/>
              <a:gd name="connsiteY102" fmla="*/ 1234408 h 3764114"/>
              <a:gd name="connsiteX103" fmla="*/ 4077730 w 6144488"/>
              <a:gd name="connsiteY103" fmla="*/ 1201456 h 3764114"/>
              <a:gd name="connsiteX104" fmla="*/ 4102443 w 6144488"/>
              <a:gd name="connsiteY104" fmla="*/ 1193219 h 3764114"/>
              <a:gd name="connsiteX105" fmla="*/ 4127157 w 6144488"/>
              <a:gd name="connsiteY105" fmla="*/ 1176743 h 3764114"/>
              <a:gd name="connsiteX106" fmla="*/ 4176584 w 6144488"/>
              <a:gd name="connsiteY106" fmla="*/ 1160267 h 3764114"/>
              <a:gd name="connsiteX107" fmla="*/ 4201298 w 6144488"/>
              <a:gd name="connsiteY107" fmla="*/ 1143792 h 3764114"/>
              <a:gd name="connsiteX108" fmla="*/ 4186365 w 6144488"/>
              <a:gd name="connsiteY108" fmla="*/ 1113754 h 3764114"/>
              <a:gd name="connsiteX109" fmla="*/ 4247377 w 6144488"/>
              <a:gd name="connsiteY109" fmla="*/ 1075481 h 3764114"/>
              <a:gd name="connsiteX110" fmla="*/ 4311671 w 6144488"/>
              <a:gd name="connsiteY110" fmla="*/ 1045315 h 3764114"/>
              <a:gd name="connsiteX111" fmla="*/ 4361099 w 6144488"/>
              <a:gd name="connsiteY111" fmla="*/ 1001465 h 3764114"/>
              <a:gd name="connsiteX112" fmla="*/ 4395725 w 6144488"/>
              <a:gd name="connsiteY112" fmla="*/ 987777 h 3764114"/>
              <a:gd name="connsiteX113" fmla="*/ 4415416 w 6144488"/>
              <a:gd name="connsiteY113" fmla="*/ 960275 h 3764114"/>
              <a:gd name="connsiteX114" fmla="*/ 4459953 w 6144488"/>
              <a:gd name="connsiteY114" fmla="*/ 949250 h 3764114"/>
              <a:gd name="connsiteX115" fmla="*/ 4496186 w 6144488"/>
              <a:gd name="connsiteY115" fmla="*/ 929860 h 3764114"/>
              <a:gd name="connsiteX116" fmla="*/ 4547287 w 6144488"/>
              <a:gd name="connsiteY116" fmla="*/ 921370 h 3764114"/>
              <a:gd name="connsiteX117" fmla="*/ 4604952 w 6144488"/>
              <a:gd name="connsiteY117" fmla="*/ 863705 h 3764114"/>
              <a:gd name="connsiteX118" fmla="*/ 4662616 w 6144488"/>
              <a:gd name="connsiteY118" fmla="*/ 814278 h 3764114"/>
              <a:gd name="connsiteX119" fmla="*/ 4687330 w 6144488"/>
              <a:gd name="connsiteY119" fmla="*/ 806040 h 3764114"/>
              <a:gd name="connsiteX120" fmla="*/ 4703806 w 6144488"/>
              <a:gd name="connsiteY120" fmla="*/ 781327 h 3764114"/>
              <a:gd name="connsiteX121" fmla="*/ 4753233 w 6144488"/>
              <a:gd name="connsiteY121" fmla="*/ 764851 h 3764114"/>
              <a:gd name="connsiteX122" fmla="*/ 4777946 w 6144488"/>
              <a:gd name="connsiteY122" fmla="*/ 756613 h 3764114"/>
              <a:gd name="connsiteX123" fmla="*/ 4802660 w 6144488"/>
              <a:gd name="connsiteY123" fmla="*/ 748375 h 3764114"/>
              <a:gd name="connsiteX124" fmla="*/ 4852087 w 6144488"/>
              <a:gd name="connsiteY124" fmla="*/ 723662 h 3764114"/>
              <a:gd name="connsiteX125" fmla="*/ 4934465 w 6144488"/>
              <a:gd name="connsiteY125" fmla="*/ 690711 h 3764114"/>
              <a:gd name="connsiteX126" fmla="*/ 4983892 w 6144488"/>
              <a:gd name="connsiteY126" fmla="*/ 674235 h 3764114"/>
              <a:gd name="connsiteX127" fmla="*/ 5049795 w 6144488"/>
              <a:gd name="connsiteY127" fmla="*/ 633046 h 3764114"/>
              <a:gd name="connsiteX128" fmla="*/ 5090984 w 6144488"/>
              <a:gd name="connsiteY128" fmla="*/ 624808 h 3764114"/>
              <a:gd name="connsiteX129" fmla="*/ 5148649 w 6144488"/>
              <a:gd name="connsiteY129" fmla="*/ 591856 h 3764114"/>
              <a:gd name="connsiteX130" fmla="*/ 5181600 w 6144488"/>
              <a:gd name="connsiteY130" fmla="*/ 575381 h 3764114"/>
              <a:gd name="connsiteX131" fmla="*/ 5222789 w 6144488"/>
              <a:gd name="connsiteY131" fmla="*/ 550667 h 3764114"/>
              <a:gd name="connsiteX132" fmla="*/ 5247503 w 6144488"/>
              <a:gd name="connsiteY132" fmla="*/ 542429 h 3764114"/>
              <a:gd name="connsiteX133" fmla="*/ 5313406 w 6144488"/>
              <a:gd name="connsiteY133" fmla="*/ 501240 h 3764114"/>
              <a:gd name="connsiteX134" fmla="*/ 5338119 w 6144488"/>
              <a:gd name="connsiteY134" fmla="*/ 484765 h 3764114"/>
              <a:gd name="connsiteX135" fmla="*/ 5387546 w 6144488"/>
              <a:gd name="connsiteY135" fmla="*/ 468289 h 3764114"/>
              <a:gd name="connsiteX136" fmla="*/ 5469925 w 6144488"/>
              <a:gd name="connsiteY136" fmla="*/ 418862 h 3764114"/>
              <a:gd name="connsiteX137" fmla="*/ 5494638 w 6144488"/>
              <a:gd name="connsiteY137" fmla="*/ 410624 h 3764114"/>
              <a:gd name="connsiteX138" fmla="*/ 6004961 w 6144488"/>
              <a:gd name="connsiteY138" fmla="*/ 45232 h 3764114"/>
              <a:gd name="connsiteX139" fmla="*/ 6143594 w 6144488"/>
              <a:gd name="connsiteY139" fmla="*/ 1759 h 3764114"/>
              <a:gd name="connsiteX140" fmla="*/ 6056128 w 6144488"/>
              <a:gd name="connsiteY140" fmla="*/ 108348 h 3764114"/>
              <a:gd name="connsiteX141" fmla="*/ 5892717 w 6144488"/>
              <a:gd name="connsiteY141" fmla="*/ 250421 h 3764114"/>
              <a:gd name="connsiteX142" fmla="*/ 5461687 w 6144488"/>
              <a:gd name="connsiteY142" fmla="*/ 517716 h 3764114"/>
              <a:gd name="connsiteX143" fmla="*/ 5420498 w 6144488"/>
              <a:gd name="connsiteY143" fmla="*/ 558905 h 3764114"/>
              <a:gd name="connsiteX144" fmla="*/ 5404022 w 6144488"/>
              <a:gd name="connsiteY144" fmla="*/ 583619 h 3764114"/>
              <a:gd name="connsiteX145" fmla="*/ 5338119 w 6144488"/>
              <a:gd name="connsiteY145" fmla="*/ 608332 h 3764114"/>
              <a:gd name="connsiteX146" fmla="*/ 5272216 w 6144488"/>
              <a:gd name="connsiteY146" fmla="*/ 649521 h 3764114"/>
              <a:gd name="connsiteX147" fmla="*/ 5231027 w 6144488"/>
              <a:gd name="connsiteY147" fmla="*/ 665997 h 3764114"/>
              <a:gd name="connsiteX148" fmla="*/ 5198076 w 6144488"/>
              <a:gd name="connsiteY148" fmla="*/ 690711 h 3764114"/>
              <a:gd name="connsiteX149" fmla="*/ 5173362 w 6144488"/>
              <a:gd name="connsiteY149" fmla="*/ 707186 h 3764114"/>
              <a:gd name="connsiteX150" fmla="*/ 5115698 w 6144488"/>
              <a:gd name="connsiteY150" fmla="*/ 731900 h 3764114"/>
              <a:gd name="connsiteX151" fmla="*/ 5074508 w 6144488"/>
              <a:gd name="connsiteY151" fmla="*/ 756613 h 3764114"/>
              <a:gd name="connsiteX152" fmla="*/ 5008606 w 6144488"/>
              <a:gd name="connsiteY152" fmla="*/ 781327 h 3764114"/>
              <a:gd name="connsiteX153" fmla="*/ 4975654 w 6144488"/>
              <a:gd name="connsiteY153" fmla="*/ 806040 h 3764114"/>
              <a:gd name="connsiteX154" fmla="*/ 4926227 w 6144488"/>
              <a:gd name="connsiteY154" fmla="*/ 822516 h 3764114"/>
              <a:gd name="connsiteX155" fmla="*/ 4901514 w 6144488"/>
              <a:gd name="connsiteY155" fmla="*/ 830754 h 3764114"/>
              <a:gd name="connsiteX156" fmla="*/ 4819135 w 6144488"/>
              <a:gd name="connsiteY156" fmla="*/ 863705 h 3764114"/>
              <a:gd name="connsiteX157" fmla="*/ 4777946 w 6144488"/>
              <a:gd name="connsiteY157" fmla="*/ 880181 h 3764114"/>
              <a:gd name="connsiteX158" fmla="*/ 4728519 w 6144488"/>
              <a:gd name="connsiteY158" fmla="*/ 904894 h 3764114"/>
              <a:gd name="connsiteX159" fmla="*/ 4670854 w 6144488"/>
              <a:gd name="connsiteY159" fmla="*/ 946083 h 3764114"/>
              <a:gd name="connsiteX160" fmla="*/ 4613189 w 6144488"/>
              <a:gd name="connsiteY160" fmla="*/ 970797 h 3764114"/>
              <a:gd name="connsiteX161" fmla="*/ 4522573 w 6144488"/>
              <a:gd name="connsiteY161" fmla="*/ 1036700 h 3764114"/>
              <a:gd name="connsiteX162" fmla="*/ 4456670 w 6144488"/>
              <a:gd name="connsiteY162" fmla="*/ 1069651 h 3764114"/>
              <a:gd name="connsiteX163" fmla="*/ 4399006 w 6144488"/>
              <a:gd name="connsiteY163" fmla="*/ 1110840 h 3764114"/>
              <a:gd name="connsiteX164" fmla="*/ 4308389 w 6144488"/>
              <a:gd name="connsiteY164" fmla="*/ 1152029 h 3764114"/>
              <a:gd name="connsiteX165" fmla="*/ 4250725 w 6144488"/>
              <a:gd name="connsiteY165" fmla="*/ 1193219 h 3764114"/>
              <a:gd name="connsiteX166" fmla="*/ 4226011 w 6144488"/>
              <a:gd name="connsiteY166" fmla="*/ 1209694 h 3764114"/>
              <a:gd name="connsiteX167" fmla="*/ 4201298 w 6144488"/>
              <a:gd name="connsiteY167" fmla="*/ 1234408 h 3764114"/>
              <a:gd name="connsiteX168" fmla="*/ 4151870 w 6144488"/>
              <a:gd name="connsiteY168" fmla="*/ 1259121 h 3764114"/>
              <a:gd name="connsiteX169" fmla="*/ 4094206 w 6144488"/>
              <a:gd name="connsiteY169" fmla="*/ 1292073 h 3764114"/>
              <a:gd name="connsiteX170" fmla="*/ 4011827 w 6144488"/>
              <a:gd name="connsiteY170" fmla="*/ 1333262 h 3764114"/>
              <a:gd name="connsiteX171" fmla="*/ 3978876 w 6144488"/>
              <a:gd name="connsiteY171" fmla="*/ 1349738 h 3764114"/>
              <a:gd name="connsiteX172" fmla="*/ 3921211 w 6144488"/>
              <a:gd name="connsiteY172" fmla="*/ 1382689 h 3764114"/>
              <a:gd name="connsiteX173" fmla="*/ 3838833 w 6144488"/>
              <a:gd name="connsiteY173" fmla="*/ 1423878 h 3764114"/>
              <a:gd name="connsiteX174" fmla="*/ 3781168 w 6144488"/>
              <a:gd name="connsiteY174" fmla="*/ 1456829 h 3764114"/>
              <a:gd name="connsiteX175" fmla="*/ 3739979 w 6144488"/>
              <a:gd name="connsiteY175" fmla="*/ 1498019 h 3764114"/>
              <a:gd name="connsiteX176" fmla="*/ 3682314 w 6144488"/>
              <a:gd name="connsiteY176" fmla="*/ 1530970 h 3764114"/>
              <a:gd name="connsiteX177" fmla="*/ 3624649 w 6144488"/>
              <a:gd name="connsiteY177" fmla="*/ 1588635 h 3764114"/>
              <a:gd name="connsiteX178" fmla="*/ 3599935 w 6144488"/>
              <a:gd name="connsiteY178" fmla="*/ 1613348 h 3764114"/>
              <a:gd name="connsiteX179" fmla="*/ 3550508 w 6144488"/>
              <a:gd name="connsiteY179" fmla="*/ 1654538 h 3764114"/>
              <a:gd name="connsiteX180" fmla="*/ 3492843 w 6144488"/>
              <a:gd name="connsiteY180" fmla="*/ 1695727 h 3764114"/>
              <a:gd name="connsiteX181" fmla="*/ 3426941 w 6144488"/>
              <a:gd name="connsiteY181" fmla="*/ 1753392 h 3764114"/>
              <a:gd name="connsiteX182" fmla="*/ 3352800 w 6144488"/>
              <a:gd name="connsiteY182" fmla="*/ 1811056 h 3764114"/>
              <a:gd name="connsiteX183" fmla="*/ 3295135 w 6144488"/>
              <a:gd name="connsiteY183" fmla="*/ 1852246 h 3764114"/>
              <a:gd name="connsiteX184" fmla="*/ 3270422 w 6144488"/>
              <a:gd name="connsiteY184" fmla="*/ 1876959 h 3764114"/>
              <a:gd name="connsiteX185" fmla="*/ 3237470 w 6144488"/>
              <a:gd name="connsiteY185" fmla="*/ 1893435 h 3764114"/>
              <a:gd name="connsiteX186" fmla="*/ 3212757 w 6144488"/>
              <a:gd name="connsiteY186" fmla="*/ 1918148 h 3764114"/>
              <a:gd name="connsiteX187" fmla="*/ 3163330 w 6144488"/>
              <a:gd name="connsiteY187" fmla="*/ 1942862 h 3764114"/>
              <a:gd name="connsiteX188" fmla="*/ 3138616 w 6144488"/>
              <a:gd name="connsiteY188" fmla="*/ 1959338 h 3764114"/>
              <a:gd name="connsiteX189" fmla="*/ 3072714 w 6144488"/>
              <a:gd name="connsiteY189" fmla="*/ 2008765 h 3764114"/>
              <a:gd name="connsiteX190" fmla="*/ 3023287 w 6144488"/>
              <a:gd name="connsiteY190" fmla="*/ 2041716 h 3764114"/>
              <a:gd name="connsiteX191" fmla="*/ 2998573 w 6144488"/>
              <a:gd name="connsiteY191" fmla="*/ 2058192 h 3764114"/>
              <a:gd name="connsiteX192" fmla="*/ 2982098 w 6144488"/>
              <a:gd name="connsiteY192" fmla="*/ 2082905 h 3764114"/>
              <a:gd name="connsiteX193" fmla="*/ 2932670 w 6144488"/>
              <a:gd name="connsiteY193" fmla="*/ 2115856 h 3764114"/>
              <a:gd name="connsiteX194" fmla="*/ 2907957 w 6144488"/>
              <a:gd name="connsiteY194" fmla="*/ 2132332 h 3764114"/>
              <a:gd name="connsiteX195" fmla="*/ 2858530 w 6144488"/>
              <a:gd name="connsiteY195" fmla="*/ 2165283 h 3764114"/>
              <a:gd name="connsiteX196" fmla="*/ 2833816 w 6144488"/>
              <a:gd name="connsiteY196" fmla="*/ 2181759 h 3764114"/>
              <a:gd name="connsiteX197" fmla="*/ 2800865 w 6144488"/>
              <a:gd name="connsiteY197" fmla="*/ 2206473 h 3764114"/>
              <a:gd name="connsiteX198" fmla="*/ 2767914 w 6144488"/>
              <a:gd name="connsiteY198" fmla="*/ 2222948 h 3764114"/>
              <a:gd name="connsiteX199" fmla="*/ 2718487 w 6144488"/>
              <a:gd name="connsiteY199" fmla="*/ 2247662 h 3764114"/>
              <a:gd name="connsiteX200" fmla="*/ 2594919 w 6144488"/>
              <a:gd name="connsiteY200" fmla="*/ 2330040 h 3764114"/>
              <a:gd name="connsiteX201" fmla="*/ 2529016 w 6144488"/>
              <a:gd name="connsiteY201" fmla="*/ 2362992 h 3764114"/>
              <a:gd name="connsiteX202" fmla="*/ 2504303 w 6144488"/>
              <a:gd name="connsiteY202" fmla="*/ 2387705 h 3764114"/>
              <a:gd name="connsiteX203" fmla="*/ 2471352 w 6144488"/>
              <a:gd name="connsiteY203" fmla="*/ 2404181 h 3764114"/>
              <a:gd name="connsiteX204" fmla="*/ 2430162 w 6144488"/>
              <a:gd name="connsiteY204" fmla="*/ 2428894 h 3764114"/>
              <a:gd name="connsiteX205" fmla="*/ 2380735 w 6144488"/>
              <a:gd name="connsiteY205" fmla="*/ 2445370 h 3764114"/>
              <a:gd name="connsiteX206" fmla="*/ 2323070 w 6144488"/>
              <a:gd name="connsiteY206" fmla="*/ 2478321 h 3764114"/>
              <a:gd name="connsiteX207" fmla="*/ 2281881 w 6144488"/>
              <a:gd name="connsiteY207" fmla="*/ 2503035 h 3764114"/>
              <a:gd name="connsiteX208" fmla="*/ 2257168 w 6144488"/>
              <a:gd name="connsiteY208" fmla="*/ 2519511 h 3764114"/>
              <a:gd name="connsiteX209" fmla="*/ 2232454 w 6144488"/>
              <a:gd name="connsiteY209" fmla="*/ 2527748 h 3764114"/>
              <a:gd name="connsiteX210" fmla="*/ 2207741 w 6144488"/>
              <a:gd name="connsiteY210" fmla="*/ 2552462 h 3764114"/>
              <a:gd name="connsiteX211" fmla="*/ 2174789 w 6144488"/>
              <a:gd name="connsiteY211" fmla="*/ 2560700 h 3764114"/>
              <a:gd name="connsiteX212" fmla="*/ 2133600 w 6144488"/>
              <a:gd name="connsiteY212" fmla="*/ 2577175 h 3764114"/>
              <a:gd name="connsiteX213" fmla="*/ 2100649 w 6144488"/>
              <a:gd name="connsiteY213" fmla="*/ 2601889 h 3764114"/>
              <a:gd name="connsiteX214" fmla="*/ 2067698 w 6144488"/>
              <a:gd name="connsiteY214" fmla="*/ 2618365 h 3764114"/>
              <a:gd name="connsiteX215" fmla="*/ 2042984 w 6144488"/>
              <a:gd name="connsiteY215" fmla="*/ 2634840 h 3764114"/>
              <a:gd name="connsiteX216" fmla="*/ 1977081 w 6144488"/>
              <a:gd name="connsiteY216" fmla="*/ 2667792 h 3764114"/>
              <a:gd name="connsiteX217" fmla="*/ 1935892 w 6144488"/>
              <a:gd name="connsiteY217" fmla="*/ 2684267 h 3764114"/>
              <a:gd name="connsiteX218" fmla="*/ 1911179 w 6144488"/>
              <a:gd name="connsiteY218" fmla="*/ 2692505 h 3764114"/>
              <a:gd name="connsiteX219" fmla="*/ 1886465 w 6144488"/>
              <a:gd name="connsiteY219" fmla="*/ 2708981 h 3764114"/>
              <a:gd name="connsiteX220" fmla="*/ 1861752 w 6144488"/>
              <a:gd name="connsiteY220" fmla="*/ 2717219 h 3764114"/>
              <a:gd name="connsiteX221" fmla="*/ 1771135 w 6144488"/>
              <a:gd name="connsiteY221" fmla="*/ 2774883 h 3764114"/>
              <a:gd name="connsiteX222" fmla="*/ 1729946 w 6144488"/>
              <a:gd name="connsiteY222" fmla="*/ 2791359 h 3764114"/>
              <a:gd name="connsiteX223" fmla="*/ 1672281 w 6144488"/>
              <a:gd name="connsiteY223" fmla="*/ 2832548 h 3764114"/>
              <a:gd name="connsiteX224" fmla="*/ 1606379 w 6144488"/>
              <a:gd name="connsiteY224" fmla="*/ 2849024 h 3764114"/>
              <a:gd name="connsiteX225" fmla="*/ 1548714 w 6144488"/>
              <a:gd name="connsiteY225" fmla="*/ 2898451 h 3764114"/>
              <a:gd name="connsiteX226" fmla="*/ 1524000 w 6144488"/>
              <a:gd name="connsiteY226" fmla="*/ 2914927 h 3764114"/>
              <a:gd name="connsiteX227" fmla="*/ 1499287 w 6144488"/>
              <a:gd name="connsiteY227" fmla="*/ 2923165 h 3764114"/>
              <a:gd name="connsiteX228" fmla="*/ 1408670 w 6144488"/>
              <a:gd name="connsiteY228" fmla="*/ 2972592 h 3764114"/>
              <a:gd name="connsiteX229" fmla="*/ 1408670 w 6144488"/>
              <a:gd name="connsiteY229" fmla="*/ 2972592 h 3764114"/>
              <a:gd name="connsiteX230" fmla="*/ 1359243 w 6144488"/>
              <a:gd name="connsiteY230" fmla="*/ 2997305 h 3764114"/>
              <a:gd name="connsiteX231" fmla="*/ 1293341 w 6144488"/>
              <a:gd name="connsiteY231" fmla="*/ 3046732 h 3764114"/>
              <a:gd name="connsiteX232" fmla="*/ 1260389 w 6144488"/>
              <a:gd name="connsiteY232" fmla="*/ 3079683 h 3764114"/>
              <a:gd name="connsiteX233" fmla="*/ 1219200 w 6144488"/>
              <a:gd name="connsiteY233" fmla="*/ 3104397 h 3764114"/>
              <a:gd name="connsiteX234" fmla="*/ 1186249 w 6144488"/>
              <a:gd name="connsiteY234" fmla="*/ 3137348 h 3764114"/>
              <a:gd name="connsiteX235" fmla="*/ 1161535 w 6144488"/>
              <a:gd name="connsiteY235" fmla="*/ 3145586 h 3764114"/>
              <a:gd name="connsiteX236" fmla="*/ 1128584 w 6144488"/>
              <a:gd name="connsiteY236" fmla="*/ 3162062 h 3764114"/>
              <a:gd name="connsiteX237" fmla="*/ 1021492 w 6144488"/>
              <a:gd name="connsiteY237" fmla="*/ 3219727 h 3764114"/>
              <a:gd name="connsiteX238" fmla="*/ 972065 w 6144488"/>
              <a:gd name="connsiteY238" fmla="*/ 3260916 h 3764114"/>
              <a:gd name="connsiteX239" fmla="*/ 939114 w 6144488"/>
              <a:gd name="connsiteY239" fmla="*/ 3277392 h 3764114"/>
              <a:gd name="connsiteX240" fmla="*/ 897925 w 6144488"/>
              <a:gd name="connsiteY240" fmla="*/ 3302105 h 3764114"/>
              <a:gd name="connsiteX241" fmla="*/ 873211 w 6144488"/>
              <a:gd name="connsiteY241" fmla="*/ 3318581 h 3764114"/>
              <a:gd name="connsiteX242" fmla="*/ 840260 w 6144488"/>
              <a:gd name="connsiteY242" fmla="*/ 3343294 h 3764114"/>
              <a:gd name="connsiteX243" fmla="*/ 807308 w 6144488"/>
              <a:gd name="connsiteY243" fmla="*/ 3359770 h 3764114"/>
              <a:gd name="connsiteX244" fmla="*/ 757881 w 6144488"/>
              <a:gd name="connsiteY244" fmla="*/ 3392721 h 3764114"/>
              <a:gd name="connsiteX245" fmla="*/ 700216 w 6144488"/>
              <a:gd name="connsiteY245" fmla="*/ 3417435 h 3764114"/>
              <a:gd name="connsiteX246" fmla="*/ 667265 w 6144488"/>
              <a:gd name="connsiteY246" fmla="*/ 3442148 h 3764114"/>
              <a:gd name="connsiteX247" fmla="*/ 617838 w 6144488"/>
              <a:gd name="connsiteY247" fmla="*/ 3458624 h 3764114"/>
              <a:gd name="connsiteX248" fmla="*/ 535460 w 6144488"/>
              <a:gd name="connsiteY248" fmla="*/ 3508051 h 3764114"/>
              <a:gd name="connsiteX249" fmla="*/ 510746 w 6144488"/>
              <a:gd name="connsiteY249" fmla="*/ 3524527 h 3764114"/>
              <a:gd name="connsiteX250" fmla="*/ 477795 w 6144488"/>
              <a:gd name="connsiteY250" fmla="*/ 3532765 h 3764114"/>
              <a:gd name="connsiteX251" fmla="*/ 387179 w 6144488"/>
              <a:gd name="connsiteY251" fmla="*/ 3582192 h 3764114"/>
              <a:gd name="connsiteX252" fmla="*/ 354227 w 6144488"/>
              <a:gd name="connsiteY252" fmla="*/ 3598667 h 3764114"/>
              <a:gd name="connsiteX253" fmla="*/ 288325 w 6144488"/>
              <a:gd name="connsiteY253" fmla="*/ 3623381 h 3764114"/>
              <a:gd name="connsiteX254" fmla="*/ 197708 w 6144488"/>
              <a:gd name="connsiteY254" fmla="*/ 3664570 h 3764114"/>
              <a:gd name="connsiteX255" fmla="*/ 148281 w 6144488"/>
              <a:gd name="connsiteY255" fmla="*/ 3697521 h 3764114"/>
              <a:gd name="connsiteX256" fmla="*/ 115330 w 6144488"/>
              <a:gd name="connsiteY256" fmla="*/ 3722235 h 3764114"/>
              <a:gd name="connsiteX257" fmla="*/ 41189 w 6144488"/>
              <a:gd name="connsiteY257" fmla="*/ 3763424 h 3764114"/>
              <a:gd name="connsiteX258" fmla="*/ 8238 w 6144488"/>
              <a:gd name="connsiteY258" fmla="*/ 3763424 h 3764114"/>
              <a:gd name="connsiteX259" fmla="*/ 189470 w 6144488"/>
              <a:gd name="connsiteY259" fmla="*/ 3697521 h 3764114"/>
              <a:gd name="connsiteX260" fmla="*/ 0 w 6144488"/>
              <a:gd name="connsiteY260" fmla="*/ 3713997 h 3764114"/>
              <a:gd name="connsiteX0" fmla="*/ 0 w 6144488"/>
              <a:gd name="connsiteY0" fmla="*/ 3713997 h 3764114"/>
              <a:gd name="connsiteX1" fmla="*/ 0 w 6144488"/>
              <a:gd name="connsiteY1" fmla="*/ 3713997 h 3764114"/>
              <a:gd name="connsiteX2" fmla="*/ 74141 w 6144488"/>
              <a:gd name="connsiteY2" fmla="*/ 3697521 h 3764114"/>
              <a:gd name="connsiteX3" fmla="*/ 98854 w 6144488"/>
              <a:gd name="connsiteY3" fmla="*/ 3689283 h 3764114"/>
              <a:gd name="connsiteX4" fmla="*/ 123568 w 6144488"/>
              <a:gd name="connsiteY4" fmla="*/ 3672808 h 3764114"/>
              <a:gd name="connsiteX5" fmla="*/ 164757 w 6144488"/>
              <a:gd name="connsiteY5" fmla="*/ 3631619 h 3764114"/>
              <a:gd name="connsiteX6" fmla="*/ 205946 w 6144488"/>
              <a:gd name="connsiteY6" fmla="*/ 3590429 h 3764114"/>
              <a:gd name="connsiteX7" fmla="*/ 222422 w 6144488"/>
              <a:gd name="connsiteY7" fmla="*/ 3565716 h 3764114"/>
              <a:gd name="connsiteX8" fmla="*/ 271849 w 6144488"/>
              <a:gd name="connsiteY8" fmla="*/ 3532765 h 3764114"/>
              <a:gd name="connsiteX9" fmla="*/ 304800 w 6144488"/>
              <a:gd name="connsiteY9" fmla="*/ 3499813 h 3764114"/>
              <a:gd name="connsiteX10" fmla="*/ 313038 w 6144488"/>
              <a:gd name="connsiteY10" fmla="*/ 3475100 h 3764114"/>
              <a:gd name="connsiteX11" fmla="*/ 370703 w 6144488"/>
              <a:gd name="connsiteY11" fmla="*/ 3409197 h 3764114"/>
              <a:gd name="connsiteX12" fmla="*/ 387179 w 6144488"/>
              <a:gd name="connsiteY12" fmla="*/ 3384483 h 3764114"/>
              <a:gd name="connsiteX13" fmla="*/ 411892 w 6144488"/>
              <a:gd name="connsiteY13" fmla="*/ 3368008 h 3764114"/>
              <a:gd name="connsiteX14" fmla="*/ 494270 w 6144488"/>
              <a:gd name="connsiteY14" fmla="*/ 3343294 h 3764114"/>
              <a:gd name="connsiteX15" fmla="*/ 543698 w 6144488"/>
              <a:gd name="connsiteY15" fmla="*/ 3326819 h 3764114"/>
              <a:gd name="connsiteX16" fmla="*/ 593125 w 6144488"/>
              <a:gd name="connsiteY16" fmla="*/ 3293867 h 3764114"/>
              <a:gd name="connsiteX17" fmla="*/ 634314 w 6144488"/>
              <a:gd name="connsiteY17" fmla="*/ 3260916 h 3764114"/>
              <a:gd name="connsiteX18" fmla="*/ 700216 w 6144488"/>
              <a:gd name="connsiteY18" fmla="*/ 3203251 h 3764114"/>
              <a:gd name="connsiteX19" fmla="*/ 749643 w 6144488"/>
              <a:gd name="connsiteY19" fmla="*/ 3186775 h 3764114"/>
              <a:gd name="connsiteX20" fmla="*/ 774357 w 6144488"/>
              <a:gd name="connsiteY20" fmla="*/ 3178538 h 3764114"/>
              <a:gd name="connsiteX21" fmla="*/ 815546 w 6144488"/>
              <a:gd name="connsiteY21" fmla="*/ 3137348 h 3764114"/>
              <a:gd name="connsiteX22" fmla="*/ 856735 w 6144488"/>
              <a:gd name="connsiteY22" fmla="*/ 3087921 h 3764114"/>
              <a:gd name="connsiteX23" fmla="*/ 881449 w 6144488"/>
              <a:gd name="connsiteY23" fmla="*/ 3079683 h 3764114"/>
              <a:gd name="connsiteX24" fmla="*/ 930876 w 6144488"/>
              <a:gd name="connsiteY24" fmla="*/ 3046732 h 3764114"/>
              <a:gd name="connsiteX25" fmla="*/ 947352 w 6144488"/>
              <a:gd name="connsiteY25" fmla="*/ 3022019 h 3764114"/>
              <a:gd name="connsiteX26" fmla="*/ 1021492 w 6144488"/>
              <a:gd name="connsiteY26" fmla="*/ 2972592 h 3764114"/>
              <a:gd name="connsiteX27" fmla="*/ 1095633 w 6144488"/>
              <a:gd name="connsiteY27" fmla="*/ 2923165 h 3764114"/>
              <a:gd name="connsiteX28" fmla="*/ 1120346 w 6144488"/>
              <a:gd name="connsiteY28" fmla="*/ 2906689 h 3764114"/>
              <a:gd name="connsiteX29" fmla="*/ 1145060 w 6144488"/>
              <a:gd name="connsiteY29" fmla="*/ 2898451 h 3764114"/>
              <a:gd name="connsiteX30" fmla="*/ 1268627 w 6144488"/>
              <a:gd name="connsiteY30" fmla="*/ 2816073 h 3764114"/>
              <a:gd name="connsiteX31" fmla="*/ 1293341 w 6144488"/>
              <a:gd name="connsiteY31" fmla="*/ 2799597 h 3764114"/>
              <a:gd name="connsiteX32" fmla="*/ 1318054 w 6144488"/>
              <a:gd name="connsiteY32" fmla="*/ 2783121 h 3764114"/>
              <a:gd name="connsiteX33" fmla="*/ 1334530 w 6144488"/>
              <a:gd name="connsiteY33" fmla="*/ 2758408 h 3764114"/>
              <a:gd name="connsiteX34" fmla="*/ 1359243 w 6144488"/>
              <a:gd name="connsiteY34" fmla="*/ 2750170 h 3764114"/>
              <a:gd name="connsiteX35" fmla="*/ 1408670 w 6144488"/>
              <a:gd name="connsiteY35" fmla="*/ 2717219 h 3764114"/>
              <a:gd name="connsiteX36" fmla="*/ 1433384 w 6144488"/>
              <a:gd name="connsiteY36" fmla="*/ 2700743 h 3764114"/>
              <a:gd name="connsiteX37" fmla="*/ 1474573 w 6144488"/>
              <a:gd name="connsiteY37" fmla="*/ 2667792 h 3764114"/>
              <a:gd name="connsiteX38" fmla="*/ 1524000 w 6144488"/>
              <a:gd name="connsiteY38" fmla="*/ 2634840 h 3764114"/>
              <a:gd name="connsiteX39" fmla="*/ 1589903 w 6144488"/>
              <a:gd name="connsiteY39" fmla="*/ 2577175 h 3764114"/>
              <a:gd name="connsiteX40" fmla="*/ 1614616 w 6144488"/>
              <a:gd name="connsiteY40" fmla="*/ 2560700 h 3764114"/>
              <a:gd name="connsiteX41" fmla="*/ 1631092 w 6144488"/>
              <a:gd name="connsiteY41" fmla="*/ 2535986 h 3764114"/>
              <a:gd name="connsiteX42" fmla="*/ 1655806 w 6144488"/>
              <a:gd name="connsiteY42" fmla="*/ 2527748 h 3764114"/>
              <a:gd name="connsiteX43" fmla="*/ 1705233 w 6144488"/>
              <a:gd name="connsiteY43" fmla="*/ 2494797 h 3764114"/>
              <a:gd name="connsiteX44" fmla="*/ 1729946 w 6144488"/>
              <a:gd name="connsiteY44" fmla="*/ 2478321 h 3764114"/>
              <a:gd name="connsiteX45" fmla="*/ 1746422 w 6144488"/>
              <a:gd name="connsiteY45" fmla="*/ 2453608 h 3764114"/>
              <a:gd name="connsiteX46" fmla="*/ 1795849 w 6144488"/>
              <a:gd name="connsiteY46" fmla="*/ 2437132 h 3764114"/>
              <a:gd name="connsiteX47" fmla="*/ 1869989 w 6144488"/>
              <a:gd name="connsiteY47" fmla="*/ 2387705 h 3764114"/>
              <a:gd name="connsiteX48" fmla="*/ 1894703 w 6144488"/>
              <a:gd name="connsiteY48" fmla="*/ 2371229 h 3764114"/>
              <a:gd name="connsiteX49" fmla="*/ 1919416 w 6144488"/>
              <a:gd name="connsiteY49" fmla="*/ 2362992 h 3764114"/>
              <a:gd name="connsiteX50" fmla="*/ 1968843 w 6144488"/>
              <a:gd name="connsiteY50" fmla="*/ 2330040 h 3764114"/>
              <a:gd name="connsiteX51" fmla="*/ 2042984 w 6144488"/>
              <a:gd name="connsiteY51" fmla="*/ 2305327 h 3764114"/>
              <a:gd name="connsiteX52" fmla="*/ 2067698 w 6144488"/>
              <a:gd name="connsiteY52" fmla="*/ 2297089 h 3764114"/>
              <a:gd name="connsiteX53" fmla="*/ 2108887 w 6144488"/>
              <a:gd name="connsiteY53" fmla="*/ 2288851 h 3764114"/>
              <a:gd name="connsiteX54" fmla="*/ 2133600 w 6144488"/>
              <a:gd name="connsiteY54" fmla="*/ 2272375 h 3764114"/>
              <a:gd name="connsiteX55" fmla="*/ 2183027 w 6144488"/>
              <a:gd name="connsiteY55" fmla="*/ 2255900 h 3764114"/>
              <a:gd name="connsiteX56" fmla="*/ 2199503 w 6144488"/>
              <a:gd name="connsiteY56" fmla="*/ 2231186 h 3764114"/>
              <a:gd name="connsiteX57" fmla="*/ 2248930 w 6144488"/>
              <a:gd name="connsiteY57" fmla="*/ 2198235 h 3764114"/>
              <a:gd name="connsiteX58" fmla="*/ 2290119 w 6144488"/>
              <a:gd name="connsiteY58" fmla="*/ 2165283 h 3764114"/>
              <a:gd name="connsiteX59" fmla="*/ 2314833 w 6144488"/>
              <a:gd name="connsiteY59" fmla="*/ 2140570 h 3764114"/>
              <a:gd name="connsiteX60" fmla="*/ 2364260 w 6144488"/>
              <a:gd name="connsiteY60" fmla="*/ 2107619 h 3764114"/>
              <a:gd name="connsiteX61" fmla="*/ 2388973 w 6144488"/>
              <a:gd name="connsiteY61" fmla="*/ 2091143 h 3764114"/>
              <a:gd name="connsiteX62" fmla="*/ 2430162 w 6144488"/>
              <a:gd name="connsiteY62" fmla="*/ 2058192 h 3764114"/>
              <a:gd name="connsiteX63" fmla="*/ 2454876 w 6144488"/>
              <a:gd name="connsiteY63" fmla="*/ 2041716 h 3764114"/>
              <a:gd name="connsiteX64" fmla="*/ 2504303 w 6144488"/>
              <a:gd name="connsiteY64" fmla="*/ 2025240 h 3764114"/>
              <a:gd name="connsiteX65" fmla="*/ 2529016 w 6144488"/>
              <a:gd name="connsiteY65" fmla="*/ 2017002 h 3764114"/>
              <a:gd name="connsiteX66" fmla="*/ 2553730 w 6144488"/>
              <a:gd name="connsiteY66" fmla="*/ 1992289 h 3764114"/>
              <a:gd name="connsiteX67" fmla="*/ 2586681 w 6144488"/>
              <a:gd name="connsiteY67" fmla="*/ 1984051 h 3764114"/>
              <a:gd name="connsiteX68" fmla="*/ 2644346 w 6144488"/>
              <a:gd name="connsiteY68" fmla="*/ 1959338 h 3764114"/>
              <a:gd name="connsiteX69" fmla="*/ 2702011 w 6144488"/>
              <a:gd name="connsiteY69" fmla="*/ 1942862 h 3764114"/>
              <a:gd name="connsiteX70" fmla="*/ 2726725 w 6144488"/>
              <a:gd name="connsiteY70" fmla="*/ 1926386 h 3764114"/>
              <a:gd name="connsiteX71" fmla="*/ 2792627 w 6144488"/>
              <a:gd name="connsiteY71" fmla="*/ 1901673 h 3764114"/>
              <a:gd name="connsiteX72" fmla="*/ 2850292 w 6144488"/>
              <a:gd name="connsiteY72" fmla="*/ 1868721 h 3764114"/>
              <a:gd name="connsiteX73" fmla="*/ 2875006 w 6144488"/>
              <a:gd name="connsiteY73" fmla="*/ 1860483 h 3764114"/>
              <a:gd name="connsiteX74" fmla="*/ 2924433 w 6144488"/>
              <a:gd name="connsiteY74" fmla="*/ 1827532 h 3764114"/>
              <a:gd name="connsiteX75" fmla="*/ 2949146 w 6144488"/>
              <a:gd name="connsiteY75" fmla="*/ 1811056 h 3764114"/>
              <a:gd name="connsiteX76" fmla="*/ 2973860 w 6144488"/>
              <a:gd name="connsiteY76" fmla="*/ 1802819 h 3764114"/>
              <a:gd name="connsiteX77" fmla="*/ 2998573 w 6144488"/>
              <a:gd name="connsiteY77" fmla="*/ 1786343 h 3764114"/>
              <a:gd name="connsiteX78" fmla="*/ 3023287 w 6144488"/>
              <a:gd name="connsiteY78" fmla="*/ 1778105 h 3764114"/>
              <a:gd name="connsiteX79" fmla="*/ 3072714 w 6144488"/>
              <a:gd name="connsiteY79" fmla="*/ 1745154 h 3764114"/>
              <a:gd name="connsiteX80" fmla="*/ 3097427 w 6144488"/>
              <a:gd name="connsiteY80" fmla="*/ 1728678 h 3764114"/>
              <a:gd name="connsiteX81" fmla="*/ 3155092 w 6144488"/>
              <a:gd name="connsiteY81" fmla="*/ 1703965 h 3764114"/>
              <a:gd name="connsiteX82" fmla="*/ 3179806 w 6144488"/>
              <a:gd name="connsiteY82" fmla="*/ 1687489 h 3764114"/>
              <a:gd name="connsiteX83" fmla="*/ 3204519 w 6144488"/>
              <a:gd name="connsiteY83" fmla="*/ 1679251 h 3764114"/>
              <a:gd name="connsiteX84" fmla="*/ 3253946 w 6144488"/>
              <a:gd name="connsiteY84" fmla="*/ 1646300 h 3764114"/>
              <a:gd name="connsiteX85" fmla="*/ 3278660 w 6144488"/>
              <a:gd name="connsiteY85" fmla="*/ 1629824 h 3764114"/>
              <a:gd name="connsiteX86" fmla="*/ 3328087 w 6144488"/>
              <a:gd name="connsiteY86" fmla="*/ 1605111 h 3764114"/>
              <a:gd name="connsiteX87" fmla="*/ 3369276 w 6144488"/>
              <a:gd name="connsiteY87" fmla="*/ 1572159 h 3764114"/>
              <a:gd name="connsiteX88" fmla="*/ 3418703 w 6144488"/>
              <a:gd name="connsiteY88" fmla="*/ 1539208 h 3764114"/>
              <a:gd name="connsiteX89" fmla="*/ 3443416 w 6144488"/>
              <a:gd name="connsiteY89" fmla="*/ 1522732 h 3764114"/>
              <a:gd name="connsiteX90" fmla="*/ 3468130 w 6144488"/>
              <a:gd name="connsiteY90" fmla="*/ 1514494 h 3764114"/>
              <a:gd name="connsiteX91" fmla="*/ 3517557 w 6144488"/>
              <a:gd name="connsiteY91" fmla="*/ 1481543 h 3764114"/>
              <a:gd name="connsiteX92" fmla="*/ 3591698 w 6144488"/>
              <a:gd name="connsiteY92" fmla="*/ 1440354 h 3764114"/>
              <a:gd name="connsiteX93" fmla="*/ 3641125 w 6144488"/>
              <a:gd name="connsiteY93" fmla="*/ 1407402 h 3764114"/>
              <a:gd name="connsiteX94" fmla="*/ 3707027 w 6144488"/>
              <a:gd name="connsiteY94" fmla="*/ 1374451 h 3764114"/>
              <a:gd name="connsiteX95" fmla="*/ 3781168 w 6144488"/>
              <a:gd name="connsiteY95" fmla="*/ 1333262 h 3764114"/>
              <a:gd name="connsiteX96" fmla="*/ 3805881 w 6144488"/>
              <a:gd name="connsiteY96" fmla="*/ 1316786 h 3764114"/>
              <a:gd name="connsiteX97" fmla="*/ 3855308 w 6144488"/>
              <a:gd name="connsiteY97" fmla="*/ 1300311 h 3764114"/>
              <a:gd name="connsiteX98" fmla="*/ 3871784 w 6144488"/>
              <a:gd name="connsiteY98" fmla="*/ 1275597 h 3764114"/>
              <a:gd name="connsiteX99" fmla="*/ 3904735 w 6144488"/>
              <a:gd name="connsiteY99" fmla="*/ 1267359 h 3764114"/>
              <a:gd name="connsiteX100" fmla="*/ 3954162 w 6144488"/>
              <a:gd name="connsiteY100" fmla="*/ 1250883 h 3764114"/>
              <a:gd name="connsiteX101" fmla="*/ 3978876 w 6144488"/>
              <a:gd name="connsiteY101" fmla="*/ 1242646 h 3764114"/>
              <a:gd name="connsiteX102" fmla="*/ 4003589 w 6144488"/>
              <a:gd name="connsiteY102" fmla="*/ 1234408 h 3764114"/>
              <a:gd name="connsiteX103" fmla="*/ 4077730 w 6144488"/>
              <a:gd name="connsiteY103" fmla="*/ 1201456 h 3764114"/>
              <a:gd name="connsiteX104" fmla="*/ 4102443 w 6144488"/>
              <a:gd name="connsiteY104" fmla="*/ 1193219 h 3764114"/>
              <a:gd name="connsiteX105" fmla="*/ 4127157 w 6144488"/>
              <a:gd name="connsiteY105" fmla="*/ 1176743 h 3764114"/>
              <a:gd name="connsiteX106" fmla="*/ 4176584 w 6144488"/>
              <a:gd name="connsiteY106" fmla="*/ 1160267 h 3764114"/>
              <a:gd name="connsiteX107" fmla="*/ 4141827 w 6144488"/>
              <a:gd name="connsiteY107" fmla="*/ 1132892 h 3764114"/>
              <a:gd name="connsiteX108" fmla="*/ 4186365 w 6144488"/>
              <a:gd name="connsiteY108" fmla="*/ 1113754 h 3764114"/>
              <a:gd name="connsiteX109" fmla="*/ 4247377 w 6144488"/>
              <a:gd name="connsiteY109" fmla="*/ 1075481 h 3764114"/>
              <a:gd name="connsiteX110" fmla="*/ 4311671 w 6144488"/>
              <a:gd name="connsiteY110" fmla="*/ 1045315 h 3764114"/>
              <a:gd name="connsiteX111" fmla="*/ 4361099 w 6144488"/>
              <a:gd name="connsiteY111" fmla="*/ 1001465 h 3764114"/>
              <a:gd name="connsiteX112" fmla="*/ 4395725 w 6144488"/>
              <a:gd name="connsiteY112" fmla="*/ 987777 h 3764114"/>
              <a:gd name="connsiteX113" fmla="*/ 4415416 w 6144488"/>
              <a:gd name="connsiteY113" fmla="*/ 960275 h 3764114"/>
              <a:gd name="connsiteX114" fmla="*/ 4459953 w 6144488"/>
              <a:gd name="connsiteY114" fmla="*/ 949250 h 3764114"/>
              <a:gd name="connsiteX115" fmla="*/ 4496186 w 6144488"/>
              <a:gd name="connsiteY115" fmla="*/ 929860 h 3764114"/>
              <a:gd name="connsiteX116" fmla="*/ 4547287 w 6144488"/>
              <a:gd name="connsiteY116" fmla="*/ 921370 h 3764114"/>
              <a:gd name="connsiteX117" fmla="*/ 4604952 w 6144488"/>
              <a:gd name="connsiteY117" fmla="*/ 863705 h 3764114"/>
              <a:gd name="connsiteX118" fmla="*/ 4662616 w 6144488"/>
              <a:gd name="connsiteY118" fmla="*/ 814278 h 3764114"/>
              <a:gd name="connsiteX119" fmla="*/ 4687330 w 6144488"/>
              <a:gd name="connsiteY119" fmla="*/ 806040 h 3764114"/>
              <a:gd name="connsiteX120" fmla="*/ 4703806 w 6144488"/>
              <a:gd name="connsiteY120" fmla="*/ 781327 h 3764114"/>
              <a:gd name="connsiteX121" fmla="*/ 4753233 w 6144488"/>
              <a:gd name="connsiteY121" fmla="*/ 764851 h 3764114"/>
              <a:gd name="connsiteX122" fmla="*/ 4777946 w 6144488"/>
              <a:gd name="connsiteY122" fmla="*/ 756613 h 3764114"/>
              <a:gd name="connsiteX123" fmla="*/ 4802660 w 6144488"/>
              <a:gd name="connsiteY123" fmla="*/ 748375 h 3764114"/>
              <a:gd name="connsiteX124" fmla="*/ 4852087 w 6144488"/>
              <a:gd name="connsiteY124" fmla="*/ 723662 h 3764114"/>
              <a:gd name="connsiteX125" fmla="*/ 4934465 w 6144488"/>
              <a:gd name="connsiteY125" fmla="*/ 690711 h 3764114"/>
              <a:gd name="connsiteX126" fmla="*/ 4983892 w 6144488"/>
              <a:gd name="connsiteY126" fmla="*/ 674235 h 3764114"/>
              <a:gd name="connsiteX127" fmla="*/ 5049795 w 6144488"/>
              <a:gd name="connsiteY127" fmla="*/ 633046 h 3764114"/>
              <a:gd name="connsiteX128" fmla="*/ 5090984 w 6144488"/>
              <a:gd name="connsiteY128" fmla="*/ 624808 h 3764114"/>
              <a:gd name="connsiteX129" fmla="*/ 5148649 w 6144488"/>
              <a:gd name="connsiteY129" fmla="*/ 591856 h 3764114"/>
              <a:gd name="connsiteX130" fmla="*/ 5181600 w 6144488"/>
              <a:gd name="connsiteY130" fmla="*/ 575381 h 3764114"/>
              <a:gd name="connsiteX131" fmla="*/ 5222789 w 6144488"/>
              <a:gd name="connsiteY131" fmla="*/ 550667 h 3764114"/>
              <a:gd name="connsiteX132" fmla="*/ 5247503 w 6144488"/>
              <a:gd name="connsiteY132" fmla="*/ 542429 h 3764114"/>
              <a:gd name="connsiteX133" fmla="*/ 5313406 w 6144488"/>
              <a:gd name="connsiteY133" fmla="*/ 501240 h 3764114"/>
              <a:gd name="connsiteX134" fmla="*/ 5338119 w 6144488"/>
              <a:gd name="connsiteY134" fmla="*/ 484765 h 3764114"/>
              <a:gd name="connsiteX135" fmla="*/ 5387546 w 6144488"/>
              <a:gd name="connsiteY135" fmla="*/ 468289 h 3764114"/>
              <a:gd name="connsiteX136" fmla="*/ 5469925 w 6144488"/>
              <a:gd name="connsiteY136" fmla="*/ 418862 h 3764114"/>
              <a:gd name="connsiteX137" fmla="*/ 5494638 w 6144488"/>
              <a:gd name="connsiteY137" fmla="*/ 410624 h 3764114"/>
              <a:gd name="connsiteX138" fmla="*/ 6004961 w 6144488"/>
              <a:gd name="connsiteY138" fmla="*/ 45232 h 3764114"/>
              <a:gd name="connsiteX139" fmla="*/ 6143594 w 6144488"/>
              <a:gd name="connsiteY139" fmla="*/ 1759 h 3764114"/>
              <a:gd name="connsiteX140" fmla="*/ 6056128 w 6144488"/>
              <a:gd name="connsiteY140" fmla="*/ 108348 h 3764114"/>
              <a:gd name="connsiteX141" fmla="*/ 5892717 w 6144488"/>
              <a:gd name="connsiteY141" fmla="*/ 250421 h 3764114"/>
              <a:gd name="connsiteX142" fmla="*/ 5461687 w 6144488"/>
              <a:gd name="connsiteY142" fmla="*/ 517716 h 3764114"/>
              <a:gd name="connsiteX143" fmla="*/ 5420498 w 6144488"/>
              <a:gd name="connsiteY143" fmla="*/ 558905 h 3764114"/>
              <a:gd name="connsiteX144" fmla="*/ 5404022 w 6144488"/>
              <a:gd name="connsiteY144" fmla="*/ 583619 h 3764114"/>
              <a:gd name="connsiteX145" fmla="*/ 5338119 w 6144488"/>
              <a:gd name="connsiteY145" fmla="*/ 608332 h 3764114"/>
              <a:gd name="connsiteX146" fmla="*/ 5272216 w 6144488"/>
              <a:gd name="connsiteY146" fmla="*/ 649521 h 3764114"/>
              <a:gd name="connsiteX147" fmla="*/ 5231027 w 6144488"/>
              <a:gd name="connsiteY147" fmla="*/ 665997 h 3764114"/>
              <a:gd name="connsiteX148" fmla="*/ 5198076 w 6144488"/>
              <a:gd name="connsiteY148" fmla="*/ 690711 h 3764114"/>
              <a:gd name="connsiteX149" fmla="*/ 5173362 w 6144488"/>
              <a:gd name="connsiteY149" fmla="*/ 707186 h 3764114"/>
              <a:gd name="connsiteX150" fmla="*/ 5115698 w 6144488"/>
              <a:gd name="connsiteY150" fmla="*/ 731900 h 3764114"/>
              <a:gd name="connsiteX151" fmla="*/ 5074508 w 6144488"/>
              <a:gd name="connsiteY151" fmla="*/ 756613 h 3764114"/>
              <a:gd name="connsiteX152" fmla="*/ 5008606 w 6144488"/>
              <a:gd name="connsiteY152" fmla="*/ 781327 h 3764114"/>
              <a:gd name="connsiteX153" fmla="*/ 4975654 w 6144488"/>
              <a:gd name="connsiteY153" fmla="*/ 806040 h 3764114"/>
              <a:gd name="connsiteX154" fmla="*/ 4926227 w 6144488"/>
              <a:gd name="connsiteY154" fmla="*/ 822516 h 3764114"/>
              <a:gd name="connsiteX155" fmla="*/ 4901514 w 6144488"/>
              <a:gd name="connsiteY155" fmla="*/ 830754 h 3764114"/>
              <a:gd name="connsiteX156" fmla="*/ 4819135 w 6144488"/>
              <a:gd name="connsiteY156" fmla="*/ 863705 h 3764114"/>
              <a:gd name="connsiteX157" fmla="*/ 4777946 w 6144488"/>
              <a:gd name="connsiteY157" fmla="*/ 880181 h 3764114"/>
              <a:gd name="connsiteX158" fmla="*/ 4728519 w 6144488"/>
              <a:gd name="connsiteY158" fmla="*/ 904894 h 3764114"/>
              <a:gd name="connsiteX159" fmla="*/ 4670854 w 6144488"/>
              <a:gd name="connsiteY159" fmla="*/ 946083 h 3764114"/>
              <a:gd name="connsiteX160" fmla="*/ 4613189 w 6144488"/>
              <a:gd name="connsiteY160" fmla="*/ 970797 h 3764114"/>
              <a:gd name="connsiteX161" fmla="*/ 4522573 w 6144488"/>
              <a:gd name="connsiteY161" fmla="*/ 1036700 h 3764114"/>
              <a:gd name="connsiteX162" fmla="*/ 4456670 w 6144488"/>
              <a:gd name="connsiteY162" fmla="*/ 1069651 h 3764114"/>
              <a:gd name="connsiteX163" fmla="*/ 4399006 w 6144488"/>
              <a:gd name="connsiteY163" fmla="*/ 1110840 h 3764114"/>
              <a:gd name="connsiteX164" fmla="*/ 4308389 w 6144488"/>
              <a:gd name="connsiteY164" fmla="*/ 1152029 h 3764114"/>
              <a:gd name="connsiteX165" fmla="*/ 4250725 w 6144488"/>
              <a:gd name="connsiteY165" fmla="*/ 1193219 h 3764114"/>
              <a:gd name="connsiteX166" fmla="*/ 4226011 w 6144488"/>
              <a:gd name="connsiteY166" fmla="*/ 1209694 h 3764114"/>
              <a:gd name="connsiteX167" fmla="*/ 4201298 w 6144488"/>
              <a:gd name="connsiteY167" fmla="*/ 1234408 h 3764114"/>
              <a:gd name="connsiteX168" fmla="*/ 4151870 w 6144488"/>
              <a:gd name="connsiteY168" fmla="*/ 1259121 h 3764114"/>
              <a:gd name="connsiteX169" fmla="*/ 4094206 w 6144488"/>
              <a:gd name="connsiteY169" fmla="*/ 1292073 h 3764114"/>
              <a:gd name="connsiteX170" fmla="*/ 4011827 w 6144488"/>
              <a:gd name="connsiteY170" fmla="*/ 1333262 h 3764114"/>
              <a:gd name="connsiteX171" fmla="*/ 3978876 w 6144488"/>
              <a:gd name="connsiteY171" fmla="*/ 1349738 h 3764114"/>
              <a:gd name="connsiteX172" fmla="*/ 3921211 w 6144488"/>
              <a:gd name="connsiteY172" fmla="*/ 1382689 h 3764114"/>
              <a:gd name="connsiteX173" fmla="*/ 3838833 w 6144488"/>
              <a:gd name="connsiteY173" fmla="*/ 1423878 h 3764114"/>
              <a:gd name="connsiteX174" fmla="*/ 3781168 w 6144488"/>
              <a:gd name="connsiteY174" fmla="*/ 1456829 h 3764114"/>
              <a:gd name="connsiteX175" fmla="*/ 3739979 w 6144488"/>
              <a:gd name="connsiteY175" fmla="*/ 1498019 h 3764114"/>
              <a:gd name="connsiteX176" fmla="*/ 3682314 w 6144488"/>
              <a:gd name="connsiteY176" fmla="*/ 1530970 h 3764114"/>
              <a:gd name="connsiteX177" fmla="*/ 3624649 w 6144488"/>
              <a:gd name="connsiteY177" fmla="*/ 1588635 h 3764114"/>
              <a:gd name="connsiteX178" fmla="*/ 3599935 w 6144488"/>
              <a:gd name="connsiteY178" fmla="*/ 1613348 h 3764114"/>
              <a:gd name="connsiteX179" fmla="*/ 3550508 w 6144488"/>
              <a:gd name="connsiteY179" fmla="*/ 1654538 h 3764114"/>
              <a:gd name="connsiteX180" fmla="*/ 3492843 w 6144488"/>
              <a:gd name="connsiteY180" fmla="*/ 1695727 h 3764114"/>
              <a:gd name="connsiteX181" fmla="*/ 3426941 w 6144488"/>
              <a:gd name="connsiteY181" fmla="*/ 1753392 h 3764114"/>
              <a:gd name="connsiteX182" fmla="*/ 3352800 w 6144488"/>
              <a:gd name="connsiteY182" fmla="*/ 1811056 h 3764114"/>
              <a:gd name="connsiteX183" fmla="*/ 3295135 w 6144488"/>
              <a:gd name="connsiteY183" fmla="*/ 1852246 h 3764114"/>
              <a:gd name="connsiteX184" fmla="*/ 3270422 w 6144488"/>
              <a:gd name="connsiteY184" fmla="*/ 1876959 h 3764114"/>
              <a:gd name="connsiteX185" fmla="*/ 3237470 w 6144488"/>
              <a:gd name="connsiteY185" fmla="*/ 1893435 h 3764114"/>
              <a:gd name="connsiteX186" fmla="*/ 3212757 w 6144488"/>
              <a:gd name="connsiteY186" fmla="*/ 1918148 h 3764114"/>
              <a:gd name="connsiteX187" fmla="*/ 3163330 w 6144488"/>
              <a:gd name="connsiteY187" fmla="*/ 1942862 h 3764114"/>
              <a:gd name="connsiteX188" fmla="*/ 3138616 w 6144488"/>
              <a:gd name="connsiteY188" fmla="*/ 1959338 h 3764114"/>
              <a:gd name="connsiteX189" fmla="*/ 3072714 w 6144488"/>
              <a:gd name="connsiteY189" fmla="*/ 2008765 h 3764114"/>
              <a:gd name="connsiteX190" fmla="*/ 3023287 w 6144488"/>
              <a:gd name="connsiteY190" fmla="*/ 2041716 h 3764114"/>
              <a:gd name="connsiteX191" fmla="*/ 2998573 w 6144488"/>
              <a:gd name="connsiteY191" fmla="*/ 2058192 h 3764114"/>
              <a:gd name="connsiteX192" fmla="*/ 2982098 w 6144488"/>
              <a:gd name="connsiteY192" fmla="*/ 2082905 h 3764114"/>
              <a:gd name="connsiteX193" fmla="*/ 2932670 w 6144488"/>
              <a:gd name="connsiteY193" fmla="*/ 2115856 h 3764114"/>
              <a:gd name="connsiteX194" fmla="*/ 2907957 w 6144488"/>
              <a:gd name="connsiteY194" fmla="*/ 2132332 h 3764114"/>
              <a:gd name="connsiteX195" fmla="*/ 2858530 w 6144488"/>
              <a:gd name="connsiteY195" fmla="*/ 2165283 h 3764114"/>
              <a:gd name="connsiteX196" fmla="*/ 2833816 w 6144488"/>
              <a:gd name="connsiteY196" fmla="*/ 2181759 h 3764114"/>
              <a:gd name="connsiteX197" fmla="*/ 2800865 w 6144488"/>
              <a:gd name="connsiteY197" fmla="*/ 2206473 h 3764114"/>
              <a:gd name="connsiteX198" fmla="*/ 2767914 w 6144488"/>
              <a:gd name="connsiteY198" fmla="*/ 2222948 h 3764114"/>
              <a:gd name="connsiteX199" fmla="*/ 2718487 w 6144488"/>
              <a:gd name="connsiteY199" fmla="*/ 2247662 h 3764114"/>
              <a:gd name="connsiteX200" fmla="*/ 2594919 w 6144488"/>
              <a:gd name="connsiteY200" fmla="*/ 2330040 h 3764114"/>
              <a:gd name="connsiteX201" fmla="*/ 2529016 w 6144488"/>
              <a:gd name="connsiteY201" fmla="*/ 2362992 h 3764114"/>
              <a:gd name="connsiteX202" fmla="*/ 2504303 w 6144488"/>
              <a:gd name="connsiteY202" fmla="*/ 2387705 h 3764114"/>
              <a:gd name="connsiteX203" fmla="*/ 2471352 w 6144488"/>
              <a:gd name="connsiteY203" fmla="*/ 2404181 h 3764114"/>
              <a:gd name="connsiteX204" fmla="*/ 2430162 w 6144488"/>
              <a:gd name="connsiteY204" fmla="*/ 2428894 h 3764114"/>
              <a:gd name="connsiteX205" fmla="*/ 2380735 w 6144488"/>
              <a:gd name="connsiteY205" fmla="*/ 2445370 h 3764114"/>
              <a:gd name="connsiteX206" fmla="*/ 2323070 w 6144488"/>
              <a:gd name="connsiteY206" fmla="*/ 2478321 h 3764114"/>
              <a:gd name="connsiteX207" fmla="*/ 2281881 w 6144488"/>
              <a:gd name="connsiteY207" fmla="*/ 2503035 h 3764114"/>
              <a:gd name="connsiteX208" fmla="*/ 2257168 w 6144488"/>
              <a:gd name="connsiteY208" fmla="*/ 2519511 h 3764114"/>
              <a:gd name="connsiteX209" fmla="*/ 2232454 w 6144488"/>
              <a:gd name="connsiteY209" fmla="*/ 2527748 h 3764114"/>
              <a:gd name="connsiteX210" fmla="*/ 2207741 w 6144488"/>
              <a:gd name="connsiteY210" fmla="*/ 2552462 h 3764114"/>
              <a:gd name="connsiteX211" fmla="*/ 2174789 w 6144488"/>
              <a:gd name="connsiteY211" fmla="*/ 2560700 h 3764114"/>
              <a:gd name="connsiteX212" fmla="*/ 2133600 w 6144488"/>
              <a:gd name="connsiteY212" fmla="*/ 2577175 h 3764114"/>
              <a:gd name="connsiteX213" fmla="*/ 2100649 w 6144488"/>
              <a:gd name="connsiteY213" fmla="*/ 2601889 h 3764114"/>
              <a:gd name="connsiteX214" fmla="*/ 2067698 w 6144488"/>
              <a:gd name="connsiteY214" fmla="*/ 2618365 h 3764114"/>
              <a:gd name="connsiteX215" fmla="*/ 2042984 w 6144488"/>
              <a:gd name="connsiteY215" fmla="*/ 2634840 h 3764114"/>
              <a:gd name="connsiteX216" fmla="*/ 1977081 w 6144488"/>
              <a:gd name="connsiteY216" fmla="*/ 2667792 h 3764114"/>
              <a:gd name="connsiteX217" fmla="*/ 1935892 w 6144488"/>
              <a:gd name="connsiteY217" fmla="*/ 2684267 h 3764114"/>
              <a:gd name="connsiteX218" fmla="*/ 1911179 w 6144488"/>
              <a:gd name="connsiteY218" fmla="*/ 2692505 h 3764114"/>
              <a:gd name="connsiteX219" fmla="*/ 1886465 w 6144488"/>
              <a:gd name="connsiteY219" fmla="*/ 2708981 h 3764114"/>
              <a:gd name="connsiteX220" fmla="*/ 1861752 w 6144488"/>
              <a:gd name="connsiteY220" fmla="*/ 2717219 h 3764114"/>
              <a:gd name="connsiteX221" fmla="*/ 1771135 w 6144488"/>
              <a:gd name="connsiteY221" fmla="*/ 2774883 h 3764114"/>
              <a:gd name="connsiteX222" fmla="*/ 1729946 w 6144488"/>
              <a:gd name="connsiteY222" fmla="*/ 2791359 h 3764114"/>
              <a:gd name="connsiteX223" fmla="*/ 1672281 w 6144488"/>
              <a:gd name="connsiteY223" fmla="*/ 2832548 h 3764114"/>
              <a:gd name="connsiteX224" fmla="*/ 1606379 w 6144488"/>
              <a:gd name="connsiteY224" fmla="*/ 2849024 h 3764114"/>
              <a:gd name="connsiteX225" fmla="*/ 1548714 w 6144488"/>
              <a:gd name="connsiteY225" fmla="*/ 2898451 h 3764114"/>
              <a:gd name="connsiteX226" fmla="*/ 1524000 w 6144488"/>
              <a:gd name="connsiteY226" fmla="*/ 2914927 h 3764114"/>
              <a:gd name="connsiteX227" fmla="*/ 1499287 w 6144488"/>
              <a:gd name="connsiteY227" fmla="*/ 2923165 h 3764114"/>
              <a:gd name="connsiteX228" fmla="*/ 1408670 w 6144488"/>
              <a:gd name="connsiteY228" fmla="*/ 2972592 h 3764114"/>
              <a:gd name="connsiteX229" fmla="*/ 1408670 w 6144488"/>
              <a:gd name="connsiteY229" fmla="*/ 2972592 h 3764114"/>
              <a:gd name="connsiteX230" fmla="*/ 1359243 w 6144488"/>
              <a:gd name="connsiteY230" fmla="*/ 2997305 h 3764114"/>
              <a:gd name="connsiteX231" fmla="*/ 1293341 w 6144488"/>
              <a:gd name="connsiteY231" fmla="*/ 3046732 h 3764114"/>
              <a:gd name="connsiteX232" fmla="*/ 1260389 w 6144488"/>
              <a:gd name="connsiteY232" fmla="*/ 3079683 h 3764114"/>
              <a:gd name="connsiteX233" fmla="*/ 1219200 w 6144488"/>
              <a:gd name="connsiteY233" fmla="*/ 3104397 h 3764114"/>
              <a:gd name="connsiteX234" fmla="*/ 1186249 w 6144488"/>
              <a:gd name="connsiteY234" fmla="*/ 3137348 h 3764114"/>
              <a:gd name="connsiteX235" fmla="*/ 1161535 w 6144488"/>
              <a:gd name="connsiteY235" fmla="*/ 3145586 h 3764114"/>
              <a:gd name="connsiteX236" fmla="*/ 1128584 w 6144488"/>
              <a:gd name="connsiteY236" fmla="*/ 3162062 h 3764114"/>
              <a:gd name="connsiteX237" fmla="*/ 1021492 w 6144488"/>
              <a:gd name="connsiteY237" fmla="*/ 3219727 h 3764114"/>
              <a:gd name="connsiteX238" fmla="*/ 972065 w 6144488"/>
              <a:gd name="connsiteY238" fmla="*/ 3260916 h 3764114"/>
              <a:gd name="connsiteX239" fmla="*/ 939114 w 6144488"/>
              <a:gd name="connsiteY239" fmla="*/ 3277392 h 3764114"/>
              <a:gd name="connsiteX240" fmla="*/ 897925 w 6144488"/>
              <a:gd name="connsiteY240" fmla="*/ 3302105 h 3764114"/>
              <a:gd name="connsiteX241" fmla="*/ 873211 w 6144488"/>
              <a:gd name="connsiteY241" fmla="*/ 3318581 h 3764114"/>
              <a:gd name="connsiteX242" fmla="*/ 840260 w 6144488"/>
              <a:gd name="connsiteY242" fmla="*/ 3343294 h 3764114"/>
              <a:gd name="connsiteX243" fmla="*/ 807308 w 6144488"/>
              <a:gd name="connsiteY243" fmla="*/ 3359770 h 3764114"/>
              <a:gd name="connsiteX244" fmla="*/ 757881 w 6144488"/>
              <a:gd name="connsiteY244" fmla="*/ 3392721 h 3764114"/>
              <a:gd name="connsiteX245" fmla="*/ 700216 w 6144488"/>
              <a:gd name="connsiteY245" fmla="*/ 3417435 h 3764114"/>
              <a:gd name="connsiteX246" fmla="*/ 667265 w 6144488"/>
              <a:gd name="connsiteY246" fmla="*/ 3442148 h 3764114"/>
              <a:gd name="connsiteX247" fmla="*/ 617838 w 6144488"/>
              <a:gd name="connsiteY247" fmla="*/ 3458624 h 3764114"/>
              <a:gd name="connsiteX248" fmla="*/ 535460 w 6144488"/>
              <a:gd name="connsiteY248" fmla="*/ 3508051 h 3764114"/>
              <a:gd name="connsiteX249" fmla="*/ 510746 w 6144488"/>
              <a:gd name="connsiteY249" fmla="*/ 3524527 h 3764114"/>
              <a:gd name="connsiteX250" fmla="*/ 477795 w 6144488"/>
              <a:gd name="connsiteY250" fmla="*/ 3532765 h 3764114"/>
              <a:gd name="connsiteX251" fmla="*/ 387179 w 6144488"/>
              <a:gd name="connsiteY251" fmla="*/ 3582192 h 3764114"/>
              <a:gd name="connsiteX252" fmla="*/ 354227 w 6144488"/>
              <a:gd name="connsiteY252" fmla="*/ 3598667 h 3764114"/>
              <a:gd name="connsiteX253" fmla="*/ 288325 w 6144488"/>
              <a:gd name="connsiteY253" fmla="*/ 3623381 h 3764114"/>
              <a:gd name="connsiteX254" fmla="*/ 197708 w 6144488"/>
              <a:gd name="connsiteY254" fmla="*/ 3664570 h 3764114"/>
              <a:gd name="connsiteX255" fmla="*/ 148281 w 6144488"/>
              <a:gd name="connsiteY255" fmla="*/ 3697521 h 3764114"/>
              <a:gd name="connsiteX256" fmla="*/ 115330 w 6144488"/>
              <a:gd name="connsiteY256" fmla="*/ 3722235 h 3764114"/>
              <a:gd name="connsiteX257" fmla="*/ 41189 w 6144488"/>
              <a:gd name="connsiteY257" fmla="*/ 3763424 h 3764114"/>
              <a:gd name="connsiteX258" fmla="*/ 8238 w 6144488"/>
              <a:gd name="connsiteY258" fmla="*/ 3763424 h 3764114"/>
              <a:gd name="connsiteX259" fmla="*/ 189470 w 6144488"/>
              <a:gd name="connsiteY259" fmla="*/ 3697521 h 3764114"/>
              <a:gd name="connsiteX260" fmla="*/ 0 w 6144488"/>
              <a:gd name="connsiteY260" fmla="*/ 3713997 h 3764114"/>
              <a:gd name="connsiteX0" fmla="*/ 0 w 6144488"/>
              <a:gd name="connsiteY0" fmla="*/ 3713997 h 3764114"/>
              <a:gd name="connsiteX1" fmla="*/ 0 w 6144488"/>
              <a:gd name="connsiteY1" fmla="*/ 3713997 h 3764114"/>
              <a:gd name="connsiteX2" fmla="*/ 74141 w 6144488"/>
              <a:gd name="connsiteY2" fmla="*/ 3697521 h 3764114"/>
              <a:gd name="connsiteX3" fmla="*/ 98854 w 6144488"/>
              <a:gd name="connsiteY3" fmla="*/ 3689283 h 3764114"/>
              <a:gd name="connsiteX4" fmla="*/ 123568 w 6144488"/>
              <a:gd name="connsiteY4" fmla="*/ 3672808 h 3764114"/>
              <a:gd name="connsiteX5" fmla="*/ 164757 w 6144488"/>
              <a:gd name="connsiteY5" fmla="*/ 3631619 h 3764114"/>
              <a:gd name="connsiteX6" fmla="*/ 205946 w 6144488"/>
              <a:gd name="connsiteY6" fmla="*/ 3590429 h 3764114"/>
              <a:gd name="connsiteX7" fmla="*/ 222422 w 6144488"/>
              <a:gd name="connsiteY7" fmla="*/ 3565716 h 3764114"/>
              <a:gd name="connsiteX8" fmla="*/ 271849 w 6144488"/>
              <a:gd name="connsiteY8" fmla="*/ 3532765 h 3764114"/>
              <a:gd name="connsiteX9" fmla="*/ 304800 w 6144488"/>
              <a:gd name="connsiteY9" fmla="*/ 3499813 h 3764114"/>
              <a:gd name="connsiteX10" fmla="*/ 313038 w 6144488"/>
              <a:gd name="connsiteY10" fmla="*/ 3475100 h 3764114"/>
              <a:gd name="connsiteX11" fmla="*/ 370703 w 6144488"/>
              <a:gd name="connsiteY11" fmla="*/ 3409197 h 3764114"/>
              <a:gd name="connsiteX12" fmla="*/ 387179 w 6144488"/>
              <a:gd name="connsiteY12" fmla="*/ 3384483 h 3764114"/>
              <a:gd name="connsiteX13" fmla="*/ 411892 w 6144488"/>
              <a:gd name="connsiteY13" fmla="*/ 3368008 h 3764114"/>
              <a:gd name="connsiteX14" fmla="*/ 494270 w 6144488"/>
              <a:gd name="connsiteY14" fmla="*/ 3343294 h 3764114"/>
              <a:gd name="connsiteX15" fmla="*/ 543698 w 6144488"/>
              <a:gd name="connsiteY15" fmla="*/ 3326819 h 3764114"/>
              <a:gd name="connsiteX16" fmla="*/ 593125 w 6144488"/>
              <a:gd name="connsiteY16" fmla="*/ 3293867 h 3764114"/>
              <a:gd name="connsiteX17" fmla="*/ 634314 w 6144488"/>
              <a:gd name="connsiteY17" fmla="*/ 3260916 h 3764114"/>
              <a:gd name="connsiteX18" fmla="*/ 700216 w 6144488"/>
              <a:gd name="connsiteY18" fmla="*/ 3203251 h 3764114"/>
              <a:gd name="connsiteX19" fmla="*/ 749643 w 6144488"/>
              <a:gd name="connsiteY19" fmla="*/ 3186775 h 3764114"/>
              <a:gd name="connsiteX20" fmla="*/ 774357 w 6144488"/>
              <a:gd name="connsiteY20" fmla="*/ 3178538 h 3764114"/>
              <a:gd name="connsiteX21" fmla="*/ 815546 w 6144488"/>
              <a:gd name="connsiteY21" fmla="*/ 3137348 h 3764114"/>
              <a:gd name="connsiteX22" fmla="*/ 856735 w 6144488"/>
              <a:gd name="connsiteY22" fmla="*/ 3087921 h 3764114"/>
              <a:gd name="connsiteX23" fmla="*/ 881449 w 6144488"/>
              <a:gd name="connsiteY23" fmla="*/ 3079683 h 3764114"/>
              <a:gd name="connsiteX24" fmla="*/ 930876 w 6144488"/>
              <a:gd name="connsiteY24" fmla="*/ 3046732 h 3764114"/>
              <a:gd name="connsiteX25" fmla="*/ 947352 w 6144488"/>
              <a:gd name="connsiteY25" fmla="*/ 3022019 h 3764114"/>
              <a:gd name="connsiteX26" fmla="*/ 1021492 w 6144488"/>
              <a:gd name="connsiteY26" fmla="*/ 2972592 h 3764114"/>
              <a:gd name="connsiteX27" fmla="*/ 1095633 w 6144488"/>
              <a:gd name="connsiteY27" fmla="*/ 2923165 h 3764114"/>
              <a:gd name="connsiteX28" fmla="*/ 1120346 w 6144488"/>
              <a:gd name="connsiteY28" fmla="*/ 2906689 h 3764114"/>
              <a:gd name="connsiteX29" fmla="*/ 1145060 w 6144488"/>
              <a:gd name="connsiteY29" fmla="*/ 2898451 h 3764114"/>
              <a:gd name="connsiteX30" fmla="*/ 1268627 w 6144488"/>
              <a:gd name="connsiteY30" fmla="*/ 2816073 h 3764114"/>
              <a:gd name="connsiteX31" fmla="*/ 1293341 w 6144488"/>
              <a:gd name="connsiteY31" fmla="*/ 2799597 h 3764114"/>
              <a:gd name="connsiteX32" fmla="*/ 1318054 w 6144488"/>
              <a:gd name="connsiteY32" fmla="*/ 2783121 h 3764114"/>
              <a:gd name="connsiteX33" fmla="*/ 1334530 w 6144488"/>
              <a:gd name="connsiteY33" fmla="*/ 2758408 h 3764114"/>
              <a:gd name="connsiteX34" fmla="*/ 1359243 w 6144488"/>
              <a:gd name="connsiteY34" fmla="*/ 2750170 h 3764114"/>
              <a:gd name="connsiteX35" fmla="*/ 1408670 w 6144488"/>
              <a:gd name="connsiteY35" fmla="*/ 2717219 h 3764114"/>
              <a:gd name="connsiteX36" fmla="*/ 1433384 w 6144488"/>
              <a:gd name="connsiteY36" fmla="*/ 2700743 h 3764114"/>
              <a:gd name="connsiteX37" fmla="*/ 1474573 w 6144488"/>
              <a:gd name="connsiteY37" fmla="*/ 2667792 h 3764114"/>
              <a:gd name="connsiteX38" fmla="*/ 1524000 w 6144488"/>
              <a:gd name="connsiteY38" fmla="*/ 2634840 h 3764114"/>
              <a:gd name="connsiteX39" fmla="*/ 1589903 w 6144488"/>
              <a:gd name="connsiteY39" fmla="*/ 2577175 h 3764114"/>
              <a:gd name="connsiteX40" fmla="*/ 1614616 w 6144488"/>
              <a:gd name="connsiteY40" fmla="*/ 2560700 h 3764114"/>
              <a:gd name="connsiteX41" fmla="*/ 1631092 w 6144488"/>
              <a:gd name="connsiteY41" fmla="*/ 2535986 h 3764114"/>
              <a:gd name="connsiteX42" fmla="*/ 1655806 w 6144488"/>
              <a:gd name="connsiteY42" fmla="*/ 2527748 h 3764114"/>
              <a:gd name="connsiteX43" fmla="*/ 1705233 w 6144488"/>
              <a:gd name="connsiteY43" fmla="*/ 2494797 h 3764114"/>
              <a:gd name="connsiteX44" fmla="*/ 1729946 w 6144488"/>
              <a:gd name="connsiteY44" fmla="*/ 2478321 h 3764114"/>
              <a:gd name="connsiteX45" fmla="*/ 1746422 w 6144488"/>
              <a:gd name="connsiteY45" fmla="*/ 2453608 h 3764114"/>
              <a:gd name="connsiteX46" fmla="*/ 1795849 w 6144488"/>
              <a:gd name="connsiteY46" fmla="*/ 2437132 h 3764114"/>
              <a:gd name="connsiteX47" fmla="*/ 1869989 w 6144488"/>
              <a:gd name="connsiteY47" fmla="*/ 2387705 h 3764114"/>
              <a:gd name="connsiteX48" fmla="*/ 1894703 w 6144488"/>
              <a:gd name="connsiteY48" fmla="*/ 2371229 h 3764114"/>
              <a:gd name="connsiteX49" fmla="*/ 1919416 w 6144488"/>
              <a:gd name="connsiteY49" fmla="*/ 2362992 h 3764114"/>
              <a:gd name="connsiteX50" fmla="*/ 1968843 w 6144488"/>
              <a:gd name="connsiteY50" fmla="*/ 2330040 h 3764114"/>
              <a:gd name="connsiteX51" fmla="*/ 2042984 w 6144488"/>
              <a:gd name="connsiteY51" fmla="*/ 2305327 h 3764114"/>
              <a:gd name="connsiteX52" fmla="*/ 2067698 w 6144488"/>
              <a:gd name="connsiteY52" fmla="*/ 2297089 h 3764114"/>
              <a:gd name="connsiteX53" fmla="*/ 2108887 w 6144488"/>
              <a:gd name="connsiteY53" fmla="*/ 2288851 h 3764114"/>
              <a:gd name="connsiteX54" fmla="*/ 2133600 w 6144488"/>
              <a:gd name="connsiteY54" fmla="*/ 2272375 h 3764114"/>
              <a:gd name="connsiteX55" fmla="*/ 2183027 w 6144488"/>
              <a:gd name="connsiteY55" fmla="*/ 2255900 h 3764114"/>
              <a:gd name="connsiteX56" fmla="*/ 2199503 w 6144488"/>
              <a:gd name="connsiteY56" fmla="*/ 2231186 h 3764114"/>
              <a:gd name="connsiteX57" fmla="*/ 2248930 w 6144488"/>
              <a:gd name="connsiteY57" fmla="*/ 2198235 h 3764114"/>
              <a:gd name="connsiteX58" fmla="*/ 2290119 w 6144488"/>
              <a:gd name="connsiteY58" fmla="*/ 2165283 h 3764114"/>
              <a:gd name="connsiteX59" fmla="*/ 2314833 w 6144488"/>
              <a:gd name="connsiteY59" fmla="*/ 2140570 h 3764114"/>
              <a:gd name="connsiteX60" fmla="*/ 2364260 w 6144488"/>
              <a:gd name="connsiteY60" fmla="*/ 2107619 h 3764114"/>
              <a:gd name="connsiteX61" fmla="*/ 2388973 w 6144488"/>
              <a:gd name="connsiteY61" fmla="*/ 2091143 h 3764114"/>
              <a:gd name="connsiteX62" fmla="*/ 2430162 w 6144488"/>
              <a:gd name="connsiteY62" fmla="*/ 2058192 h 3764114"/>
              <a:gd name="connsiteX63" fmla="*/ 2454876 w 6144488"/>
              <a:gd name="connsiteY63" fmla="*/ 2041716 h 3764114"/>
              <a:gd name="connsiteX64" fmla="*/ 2504303 w 6144488"/>
              <a:gd name="connsiteY64" fmla="*/ 2025240 h 3764114"/>
              <a:gd name="connsiteX65" fmla="*/ 2529016 w 6144488"/>
              <a:gd name="connsiteY65" fmla="*/ 2017002 h 3764114"/>
              <a:gd name="connsiteX66" fmla="*/ 2553730 w 6144488"/>
              <a:gd name="connsiteY66" fmla="*/ 1992289 h 3764114"/>
              <a:gd name="connsiteX67" fmla="*/ 2586681 w 6144488"/>
              <a:gd name="connsiteY67" fmla="*/ 1984051 h 3764114"/>
              <a:gd name="connsiteX68" fmla="*/ 2644346 w 6144488"/>
              <a:gd name="connsiteY68" fmla="*/ 1959338 h 3764114"/>
              <a:gd name="connsiteX69" fmla="*/ 2702011 w 6144488"/>
              <a:gd name="connsiteY69" fmla="*/ 1942862 h 3764114"/>
              <a:gd name="connsiteX70" fmla="*/ 2726725 w 6144488"/>
              <a:gd name="connsiteY70" fmla="*/ 1926386 h 3764114"/>
              <a:gd name="connsiteX71" fmla="*/ 2792627 w 6144488"/>
              <a:gd name="connsiteY71" fmla="*/ 1901673 h 3764114"/>
              <a:gd name="connsiteX72" fmla="*/ 2850292 w 6144488"/>
              <a:gd name="connsiteY72" fmla="*/ 1868721 h 3764114"/>
              <a:gd name="connsiteX73" fmla="*/ 2875006 w 6144488"/>
              <a:gd name="connsiteY73" fmla="*/ 1860483 h 3764114"/>
              <a:gd name="connsiteX74" fmla="*/ 2924433 w 6144488"/>
              <a:gd name="connsiteY74" fmla="*/ 1827532 h 3764114"/>
              <a:gd name="connsiteX75" fmla="*/ 2949146 w 6144488"/>
              <a:gd name="connsiteY75" fmla="*/ 1811056 h 3764114"/>
              <a:gd name="connsiteX76" fmla="*/ 2973860 w 6144488"/>
              <a:gd name="connsiteY76" fmla="*/ 1802819 h 3764114"/>
              <a:gd name="connsiteX77" fmla="*/ 2998573 w 6144488"/>
              <a:gd name="connsiteY77" fmla="*/ 1786343 h 3764114"/>
              <a:gd name="connsiteX78" fmla="*/ 3023287 w 6144488"/>
              <a:gd name="connsiteY78" fmla="*/ 1778105 h 3764114"/>
              <a:gd name="connsiteX79" fmla="*/ 3072714 w 6144488"/>
              <a:gd name="connsiteY79" fmla="*/ 1745154 h 3764114"/>
              <a:gd name="connsiteX80" fmla="*/ 3097427 w 6144488"/>
              <a:gd name="connsiteY80" fmla="*/ 1728678 h 3764114"/>
              <a:gd name="connsiteX81" fmla="*/ 3155092 w 6144488"/>
              <a:gd name="connsiteY81" fmla="*/ 1703965 h 3764114"/>
              <a:gd name="connsiteX82" fmla="*/ 3179806 w 6144488"/>
              <a:gd name="connsiteY82" fmla="*/ 1687489 h 3764114"/>
              <a:gd name="connsiteX83" fmla="*/ 3204519 w 6144488"/>
              <a:gd name="connsiteY83" fmla="*/ 1679251 h 3764114"/>
              <a:gd name="connsiteX84" fmla="*/ 3253946 w 6144488"/>
              <a:gd name="connsiteY84" fmla="*/ 1646300 h 3764114"/>
              <a:gd name="connsiteX85" fmla="*/ 3278660 w 6144488"/>
              <a:gd name="connsiteY85" fmla="*/ 1629824 h 3764114"/>
              <a:gd name="connsiteX86" fmla="*/ 3328087 w 6144488"/>
              <a:gd name="connsiteY86" fmla="*/ 1605111 h 3764114"/>
              <a:gd name="connsiteX87" fmla="*/ 3369276 w 6144488"/>
              <a:gd name="connsiteY87" fmla="*/ 1572159 h 3764114"/>
              <a:gd name="connsiteX88" fmla="*/ 3418703 w 6144488"/>
              <a:gd name="connsiteY88" fmla="*/ 1539208 h 3764114"/>
              <a:gd name="connsiteX89" fmla="*/ 3443416 w 6144488"/>
              <a:gd name="connsiteY89" fmla="*/ 1522732 h 3764114"/>
              <a:gd name="connsiteX90" fmla="*/ 3468130 w 6144488"/>
              <a:gd name="connsiteY90" fmla="*/ 1514494 h 3764114"/>
              <a:gd name="connsiteX91" fmla="*/ 3517557 w 6144488"/>
              <a:gd name="connsiteY91" fmla="*/ 1481543 h 3764114"/>
              <a:gd name="connsiteX92" fmla="*/ 3591698 w 6144488"/>
              <a:gd name="connsiteY92" fmla="*/ 1440354 h 3764114"/>
              <a:gd name="connsiteX93" fmla="*/ 3641125 w 6144488"/>
              <a:gd name="connsiteY93" fmla="*/ 1407402 h 3764114"/>
              <a:gd name="connsiteX94" fmla="*/ 3707027 w 6144488"/>
              <a:gd name="connsiteY94" fmla="*/ 1374451 h 3764114"/>
              <a:gd name="connsiteX95" fmla="*/ 3781168 w 6144488"/>
              <a:gd name="connsiteY95" fmla="*/ 1333262 h 3764114"/>
              <a:gd name="connsiteX96" fmla="*/ 3805881 w 6144488"/>
              <a:gd name="connsiteY96" fmla="*/ 1316786 h 3764114"/>
              <a:gd name="connsiteX97" fmla="*/ 3855308 w 6144488"/>
              <a:gd name="connsiteY97" fmla="*/ 1300311 h 3764114"/>
              <a:gd name="connsiteX98" fmla="*/ 3871784 w 6144488"/>
              <a:gd name="connsiteY98" fmla="*/ 1275597 h 3764114"/>
              <a:gd name="connsiteX99" fmla="*/ 3904735 w 6144488"/>
              <a:gd name="connsiteY99" fmla="*/ 1267359 h 3764114"/>
              <a:gd name="connsiteX100" fmla="*/ 3954162 w 6144488"/>
              <a:gd name="connsiteY100" fmla="*/ 1250883 h 3764114"/>
              <a:gd name="connsiteX101" fmla="*/ 3978876 w 6144488"/>
              <a:gd name="connsiteY101" fmla="*/ 1242646 h 3764114"/>
              <a:gd name="connsiteX102" fmla="*/ 4003589 w 6144488"/>
              <a:gd name="connsiteY102" fmla="*/ 1234408 h 3764114"/>
              <a:gd name="connsiteX103" fmla="*/ 4077730 w 6144488"/>
              <a:gd name="connsiteY103" fmla="*/ 1201456 h 3764114"/>
              <a:gd name="connsiteX104" fmla="*/ 4102443 w 6144488"/>
              <a:gd name="connsiteY104" fmla="*/ 1193219 h 3764114"/>
              <a:gd name="connsiteX105" fmla="*/ 4127157 w 6144488"/>
              <a:gd name="connsiteY105" fmla="*/ 1176743 h 3764114"/>
              <a:gd name="connsiteX106" fmla="*/ 4122069 w 6144488"/>
              <a:gd name="connsiteY106" fmla="*/ 1143918 h 3764114"/>
              <a:gd name="connsiteX107" fmla="*/ 4141827 w 6144488"/>
              <a:gd name="connsiteY107" fmla="*/ 1132892 h 3764114"/>
              <a:gd name="connsiteX108" fmla="*/ 4186365 w 6144488"/>
              <a:gd name="connsiteY108" fmla="*/ 1113754 h 3764114"/>
              <a:gd name="connsiteX109" fmla="*/ 4247377 w 6144488"/>
              <a:gd name="connsiteY109" fmla="*/ 1075481 h 3764114"/>
              <a:gd name="connsiteX110" fmla="*/ 4311671 w 6144488"/>
              <a:gd name="connsiteY110" fmla="*/ 1045315 h 3764114"/>
              <a:gd name="connsiteX111" fmla="*/ 4361099 w 6144488"/>
              <a:gd name="connsiteY111" fmla="*/ 1001465 h 3764114"/>
              <a:gd name="connsiteX112" fmla="*/ 4395725 w 6144488"/>
              <a:gd name="connsiteY112" fmla="*/ 987777 h 3764114"/>
              <a:gd name="connsiteX113" fmla="*/ 4415416 w 6144488"/>
              <a:gd name="connsiteY113" fmla="*/ 960275 h 3764114"/>
              <a:gd name="connsiteX114" fmla="*/ 4459953 w 6144488"/>
              <a:gd name="connsiteY114" fmla="*/ 949250 h 3764114"/>
              <a:gd name="connsiteX115" fmla="*/ 4496186 w 6144488"/>
              <a:gd name="connsiteY115" fmla="*/ 929860 h 3764114"/>
              <a:gd name="connsiteX116" fmla="*/ 4547287 w 6144488"/>
              <a:gd name="connsiteY116" fmla="*/ 921370 h 3764114"/>
              <a:gd name="connsiteX117" fmla="*/ 4604952 w 6144488"/>
              <a:gd name="connsiteY117" fmla="*/ 863705 h 3764114"/>
              <a:gd name="connsiteX118" fmla="*/ 4662616 w 6144488"/>
              <a:gd name="connsiteY118" fmla="*/ 814278 h 3764114"/>
              <a:gd name="connsiteX119" fmla="*/ 4687330 w 6144488"/>
              <a:gd name="connsiteY119" fmla="*/ 806040 h 3764114"/>
              <a:gd name="connsiteX120" fmla="*/ 4703806 w 6144488"/>
              <a:gd name="connsiteY120" fmla="*/ 781327 h 3764114"/>
              <a:gd name="connsiteX121" fmla="*/ 4753233 w 6144488"/>
              <a:gd name="connsiteY121" fmla="*/ 764851 h 3764114"/>
              <a:gd name="connsiteX122" fmla="*/ 4777946 w 6144488"/>
              <a:gd name="connsiteY122" fmla="*/ 756613 h 3764114"/>
              <a:gd name="connsiteX123" fmla="*/ 4802660 w 6144488"/>
              <a:gd name="connsiteY123" fmla="*/ 748375 h 3764114"/>
              <a:gd name="connsiteX124" fmla="*/ 4852087 w 6144488"/>
              <a:gd name="connsiteY124" fmla="*/ 723662 h 3764114"/>
              <a:gd name="connsiteX125" fmla="*/ 4934465 w 6144488"/>
              <a:gd name="connsiteY125" fmla="*/ 690711 h 3764114"/>
              <a:gd name="connsiteX126" fmla="*/ 4983892 w 6144488"/>
              <a:gd name="connsiteY126" fmla="*/ 674235 h 3764114"/>
              <a:gd name="connsiteX127" fmla="*/ 5049795 w 6144488"/>
              <a:gd name="connsiteY127" fmla="*/ 633046 h 3764114"/>
              <a:gd name="connsiteX128" fmla="*/ 5090984 w 6144488"/>
              <a:gd name="connsiteY128" fmla="*/ 624808 h 3764114"/>
              <a:gd name="connsiteX129" fmla="*/ 5148649 w 6144488"/>
              <a:gd name="connsiteY129" fmla="*/ 591856 h 3764114"/>
              <a:gd name="connsiteX130" fmla="*/ 5181600 w 6144488"/>
              <a:gd name="connsiteY130" fmla="*/ 575381 h 3764114"/>
              <a:gd name="connsiteX131" fmla="*/ 5222789 w 6144488"/>
              <a:gd name="connsiteY131" fmla="*/ 550667 h 3764114"/>
              <a:gd name="connsiteX132" fmla="*/ 5247503 w 6144488"/>
              <a:gd name="connsiteY132" fmla="*/ 542429 h 3764114"/>
              <a:gd name="connsiteX133" fmla="*/ 5313406 w 6144488"/>
              <a:gd name="connsiteY133" fmla="*/ 501240 h 3764114"/>
              <a:gd name="connsiteX134" fmla="*/ 5338119 w 6144488"/>
              <a:gd name="connsiteY134" fmla="*/ 484765 h 3764114"/>
              <a:gd name="connsiteX135" fmla="*/ 5387546 w 6144488"/>
              <a:gd name="connsiteY135" fmla="*/ 468289 h 3764114"/>
              <a:gd name="connsiteX136" fmla="*/ 5469925 w 6144488"/>
              <a:gd name="connsiteY136" fmla="*/ 418862 h 3764114"/>
              <a:gd name="connsiteX137" fmla="*/ 5494638 w 6144488"/>
              <a:gd name="connsiteY137" fmla="*/ 410624 h 3764114"/>
              <a:gd name="connsiteX138" fmla="*/ 6004961 w 6144488"/>
              <a:gd name="connsiteY138" fmla="*/ 45232 h 3764114"/>
              <a:gd name="connsiteX139" fmla="*/ 6143594 w 6144488"/>
              <a:gd name="connsiteY139" fmla="*/ 1759 h 3764114"/>
              <a:gd name="connsiteX140" fmla="*/ 6056128 w 6144488"/>
              <a:gd name="connsiteY140" fmla="*/ 108348 h 3764114"/>
              <a:gd name="connsiteX141" fmla="*/ 5892717 w 6144488"/>
              <a:gd name="connsiteY141" fmla="*/ 250421 h 3764114"/>
              <a:gd name="connsiteX142" fmla="*/ 5461687 w 6144488"/>
              <a:gd name="connsiteY142" fmla="*/ 517716 h 3764114"/>
              <a:gd name="connsiteX143" fmla="*/ 5420498 w 6144488"/>
              <a:gd name="connsiteY143" fmla="*/ 558905 h 3764114"/>
              <a:gd name="connsiteX144" fmla="*/ 5404022 w 6144488"/>
              <a:gd name="connsiteY144" fmla="*/ 583619 h 3764114"/>
              <a:gd name="connsiteX145" fmla="*/ 5338119 w 6144488"/>
              <a:gd name="connsiteY145" fmla="*/ 608332 h 3764114"/>
              <a:gd name="connsiteX146" fmla="*/ 5272216 w 6144488"/>
              <a:gd name="connsiteY146" fmla="*/ 649521 h 3764114"/>
              <a:gd name="connsiteX147" fmla="*/ 5231027 w 6144488"/>
              <a:gd name="connsiteY147" fmla="*/ 665997 h 3764114"/>
              <a:gd name="connsiteX148" fmla="*/ 5198076 w 6144488"/>
              <a:gd name="connsiteY148" fmla="*/ 690711 h 3764114"/>
              <a:gd name="connsiteX149" fmla="*/ 5173362 w 6144488"/>
              <a:gd name="connsiteY149" fmla="*/ 707186 h 3764114"/>
              <a:gd name="connsiteX150" fmla="*/ 5115698 w 6144488"/>
              <a:gd name="connsiteY150" fmla="*/ 731900 h 3764114"/>
              <a:gd name="connsiteX151" fmla="*/ 5074508 w 6144488"/>
              <a:gd name="connsiteY151" fmla="*/ 756613 h 3764114"/>
              <a:gd name="connsiteX152" fmla="*/ 5008606 w 6144488"/>
              <a:gd name="connsiteY152" fmla="*/ 781327 h 3764114"/>
              <a:gd name="connsiteX153" fmla="*/ 4975654 w 6144488"/>
              <a:gd name="connsiteY153" fmla="*/ 806040 h 3764114"/>
              <a:gd name="connsiteX154" fmla="*/ 4926227 w 6144488"/>
              <a:gd name="connsiteY154" fmla="*/ 822516 h 3764114"/>
              <a:gd name="connsiteX155" fmla="*/ 4901514 w 6144488"/>
              <a:gd name="connsiteY155" fmla="*/ 830754 h 3764114"/>
              <a:gd name="connsiteX156" fmla="*/ 4819135 w 6144488"/>
              <a:gd name="connsiteY156" fmla="*/ 863705 h 3764114"/>
              <a:gd name="connsiteX157" fmla="*/ 4777946 w 6144488"/>
              <a:gd name="connsiteY157" fmla="*/ 880181 h 3764114"/>
              <a:gd name="connsiteX158" fmla="*/ 4728519 w 6144488"/>
              <a:gd name="connsiteY158" fmla="*/ 904894 h 3764114"/>
              <a:gd name="connsiteX159" fmla="*/ 4670854 w 6144488"/>
              <a:gd name="connsiteY159" fmla="*/ 946083 h 3764114"/>
              <a:gd name="connsiteX160" fmla="*/ 4613189 w 6144488"/>
              <a:gd name="connsiteY160" fmla="*/ 970797 h 3764114"/>
              <a:gd name="connsiteX161" fmla="*/ 4522573 w 6144488"/>
              <a:gd name="connsiteY161" fmla="*/ 1036700 h 3764114"/>
              <a:gd name="connsiteX162" fmla="*/ 4456670 w 6144488"/>
              <a:gd name="connsiteY162" fmla="*/ 1069651 h 3764114"/>
              <a:gd name="connsiteX163" fmla="*/ 4399006 w 6144488"/>
              <a:gd name="connsiteY163" fmla="*/ 1110840 h 3764114"/>
              <a:gd name="connsiteX164" fmla="*/ 4308389 w 6144488"/>
              <a:gd name="connsiteY164" fmla="*/ 1152029 h 3764114"/>
              <a:gd name="connsiteX165" fmla="*/ 4250725 w 6144488"/>
              <a:gd name="connsiteY165" fmla="*/ 1193219 h 3764114"/>
              <a:gd name="connsiteX166" fmla="*/ 4226011 w 6144488"/>
              <a:gd name="connsiteY166" fmla="*/ 1209694 h 3764114"/>
              <a:gd name="connsiteX167" fmla="*/ 4201298 w 6144488"/>
              <a:gd name="connsiteY167" fmla="*/ 1234408 h 3764114"/>
              <a:gd name="connsiteX168" fmla="*/ 4151870 w 6144488"/>
              <a:gd name="connsiteY168" fmla="*/ 1259121 h 3764114"/>
              <a:gd name="connsiteX169" fmla="*/ 4094206 w 6144488"/>
              <a:gd name="connsiteY169" fmla="*/ 1292073 h 3764114"/>
              <a:gd name="connsiteX170" fmla="*/ 4011827 w 6144488"/>
              <a:gd name="connsiteY170" fmla="*/ 1333262 h 3764114"/>
              <a:gd name="connsiteX171" fmla="*/ 3978876 w 6144488"/>
              <a:gd name="connsiteY171" fmla="*/ 1349738 h 3764114"/>
              <a:gd name="connsiteX172" fmla="*/ 3921211 w 6144488"/>
              <a:gd name="connsiteY172" fmla="*/ 1382689 h 3764114"/>
              <a:gd name="connsiteX173" fmla="*/ 3838833 w 6144488"/>
              <a:gd name="connsiteY173" fmla="*/ 1423878 h 3764114"/>
              <a:gd name="connsiteX174" fmla="*/ 3781168 w 6144488"/>
              <a:gd name="connsiteY174" fmla="*/ 1456829 h 3764114"/>
              <a:gd name="connsiteX175" fmla="*/ 3739979 w 6144488"/>
              <a:gd name="connsiteY175" fmla="*/ 1498019 h 3764114"/>
              <a:gd name="connsiteX176" fmla="*/ 3682314 w 6144488"/>
              <a:gd name="connsiteY176" fmla="*/ 1530970 h 3764114"/>
              <a:gd name="connsiteX177" fmla="*/ 3624649 w 6144488"/>
              <a:gd name="connsiteY177" fmla="*/ 1588635 h 3764114"/>
              <a:gd name="connsiteX178" fmla="*/ 3599935 w 6144488"/>
              <a:gd name="connsiteY178" fmla="*/ 1613348 h 3764114"/>
              <a:gd name="connsiteX179" fmla="*/ 3550508 w 6144488"/>
              <a:gd name="connsiteY179" fmla="*/ 1654538 h 3764114"/>
              <a:gd name="connsiteX180" fmla="*/ 3492843 w 6144488"/>
              <a:gd name="connsiteY180" fmla="*/ 1695727 h 3764114"/>
              <a:gd name="connsiteX181" fmla="*/ 3426941 w 6144488"/>
              <a:gd name="connsiteY181" fmla="*/ 1753392 h 3764114"/>
              <a:gd name="connsiteX182" fmla="*/ 3352800 w 6144488"/>
              <a:gd name="connsiteY182" fmla="*/ 1811056 h 3764114"/>
              <a:gd name="connsiteX183" fmla="*/ 3295135 w 6144488"/>
              <a:gd name="connsiteY183" fmla="*/ 1852246 h 3764114"/>
              <a:gd name="connsiteX184" fmla="*/ 3270422 w 6144488"/>
              <a:gd name="connsiteY184" fmla="*/ 1876959 h 3764114"/>
              <a:gd name="connsiteX185" fmla="*/ 3237470 w 6144488"/>
              <a:gd name="connsiteY185" fmla="*/ 1893435 h 3764114"/>
              <a:gd name="connsiteX186" fmla="*/ 3212757 w 6144488"/>
              <a:gd name="connsiteY186" fmla="*/ 1918148 h 3764114"/>
              <a:gd name="connsiteX187" fmla="*/ 3163330 w 6144488"/>
              <a:gd name="connsiteY187" fmla="*/ 1942862 h 3764114"/>
              <a:gd name="connsiteX188" fmla="*/ 3138616 w 6144488"/>
              <a:gd name="connsiteY188" fmla="*/ 1959338 h 3764114"/>
              <a:gd name="connsiteX189" fmla="*/ 3072714 w 6144488"/>
              <a:gd name="connsiteY189" fmla="*/ 2008765 h 3764114"/>
              <a:gd name="connsiteX190" fmla="*/ 3023287 w 6144488"/>
              <a:gd name="connsiteY190" fmla="*/ 2041716 h 3764114"/>
              <a:gd name="connsiteX191" fmla="*/ 2998573 w 6144488"/>
              <a:gd name="connsiteY191" fmla="*/ 2058192 h 3764114"/>
              <a:gd name="connsiteX192" fmla="*/ 2982098 w 6144488"/>
              <a:gd name="connsiteY192" fmla="*/ 2082905 h 3764114"/>
              <a:gd name="connsiteX193" fmla="*/ 2932670 w 6144488"/>
              <a:gd name="connsiteY193" fmla="*/ 2115856 h 3764114"/>
              <a:gd name="connsiteX194" fmla="*/ 2907957 w 6144488"/>
              <a:gd name="connsiteY194" fmla="*/ 2132332 h 3764114"/>
              <a:gd name="connsiteX195" fmla="*/ 2858530 w 6144488"/>
              <a:gd name="connsiteY195" fmla="*/ 2165283 h 3764114"/>
              <a:gd name="connsiteX196" fmla="*/ 2833816 w 6144488"/>
              <a:gd name="connsiteY196" fmla="*/ 2181759 h 3764114"/>
              <a:gd name="connsiteX197" fmla="*/ 2800865 w 6144488"/>
              <a:gd name="connsiteY197" fmla="*/ 2206473 h 3764114"/>
              <a:gd name="connsiteX198" fmla="*/ 2767914 w 6144488"/>
              <a:gd name="connsiteY198" fmla="*/ 2222948 h 3764114"/>
              <a:gd name="connsiteX199" fmla="*/ 2718487 w 6144488"/>
              <a:gd name="connsiteY199" fmla="*/ 2247662 h 3764114"/>
              <a:gd name="connsiteX200" fmla="*/ 2594919 w 6144488"/>
              <a:gd name="connsiteY200" fmla="*/ 2330040 h 3764114"/>
              <a:gd name="connsiteX201" fmla="*/ 2529016 w 6144488"/>
              <a:gd name="connsiteY201" fmla="*/ 2362992 h 3764114"/>
              <a:gd name="connsiteX202" fmla="*/ 2504303 w 6144488"/>
              <a:gd name="connsiteY202" fmla="*/ 2387705 h 3764114"/>
              <a:gd name="connsiteX203" fmla="*/ 2471352 w 6144488"/>
              <a:gd name="connsiteY203" fmla="*/ 2404181 h 3764114"/>
              <a:gd name="connsiteX204" fmla="*/ 2430162 w 6144488"/>
              <a:gd name="connsiteY204" fmla="*/ 2428894 h 3764114"/>
              <a:gd name="connsiteX205" fmla="*/ 2380735 w 6144488"/>
              <a:gd name="connsiteY205" fmla="*/ 2445370 h 3764114"/>
              <a:gd name="connsiteX206" fmla="*/ 2323070 w 6144488"/>
              <a:gd name="connsiteY206" fmla="*/ 2478321 h 3764114"/>
              <a:gd name="connsiteX207" fmla="*/ 2281881 w 6144488"/>
              <a:gd name="connsiteY207" fmla="*/ 2503035 h 3764114"/>
              <a:gd name="connsiteX208" fmla="*/ 2257168 w 6144488"/>
              <a:gd name="connsiteY208" fmla="*/ 2519511 h 3764114"/>
              <a:gd name="connsiteX209" fmla="*/ 2232454 w 6144488"/>
              <a:gd name="connsiteY209" fmla="*/ 2527748 h 3764114"/>
              <a:gd name="connsiteX210" fmla="*/ 2207741 w 6144488"/>
              <a:gd name="connsiteY210" fmla="*/ 2552462 h 3764114"/>
              <a:gd name="connsiteX211" fmla="*/ 2174789 w 6144488"/>
              <a:gd name="connsiteY211" fmla="*/ 2560700 h 3764114"/>
              <a:gd name="connsiteX212" fmla="*/ 2133600 w 6144488"/>
              <a:gd name="connsiteY212" fmla="*/ 2577175 h 3764114"/>
              <a:gd name="connsiteX213" fmla="*/ 2100649 w 6144488"/>
              <a:gd name="connsiteY213" fmla="*/ 2601889 h 3764114"/>
              <a:gd name="connsiteX214" fmla="*/ 2067698 w 6144488"/>
              <a:gd name="connsiteY214" fmla="*/ 2618365 h 3764114"/>
              <a:gd name="connsiteX215" fmla="*/ 2042984 w 6144488"/>
              <a:gd name="connsiteY215" fmla="*/ 2634840 h 3764114"/>
              <a:gd name="connsiteX216" fmla="*/ 1977081 w 6144488"/>
              <a:gd name="connsiteY216" fmla="*/ 2667792 h 3764114"/>
              <a:gd name="connsiteX217" fmla="*/ 1935892 w 6144488"/>
              <a:gd name="connsiteY217" fmla="*/ 2684267 h 3764114"/>
              <a:gd name="connsiteX218" fmla="*/ 1911179 w 6144488"/>
              <a:gd name="connsiteY218" fmla="*/ 2692505 h 3764114"/>
              <a:gd name="connsiteX219" fmla="*/ 1886465 w 6144488"/>
              <a:gd name="connsiteY219" fmla="*/ 2708981 h 3764114"/>
              <a:gd name="connsiteX220" fmla="*/ 1861752 w 6144488"/>
              <a:gd name="connsiteY220" fmla="*/ 2717219 h 3764114"/>
              <a:gd name="connsiteX221" fmla="*/ 1771135 w 6144488"/>
              <a:gd name="connsiteY221" fmla="*/ 2774883 h 3764114"/>
              <a:gd name="connsiteX222" fmla="*/ 1729946 w 6144488"/>
              <a:gd name="connsiteY222" fmla="*/ 2791359 h 3764114"/>
              <a:gd name="connsiteX223" fmla="*/ 1672281 w 6144488"/>
              <a:gd name="connsiteY223" fmla="*/ 2832548 h 3764114"/>
              <a:gd name="connsiteX224" fmla="*/ 1606379 w 6144488"/>
              <a:gd name="connsiteY224" fmla="*/ 2849024 h 3764114"/>
              <a:gd name="connsiteX225" fmla="*/ 1548714 w 6144488"/>
              <a:gd name="connsiteY225" fmla="*/ 2898451 h 3764114"/>
              <a:gd name="connsiteX226" fmla="*/ 1524000 w 6144488"/>
              <a:gd name="connsiteY226" fmla="*/ 2914927 h 3764114"/>
              <a:gd name="connsiteX227" fmla="*/ 1499287 w 6144488"/>
              <a:gd name="connsiteY227" fmla="*/ 2923165 h 3764114"/>
              <a:gd name="connsiteX228" fmla="*/ 1408670 w 6144488"/>
              <a:gd name="connsiteY228" fmla="*/ 2972592 h 3764114"/>
              <a:gd name="connsiteX229" fmla="*/ 1408670 w 6144488"/>
              <a:gd name="connsiteY229" fmla="*/ 2972592 h 3764114"/>
              <a:gd name="connsiteX230" fmla="*/ 1359243 w 6144488"/>
              <a:gd name="connsiteY230" fmla="*/ 2997305 h 3764114"/>
              <a:gd name="connsiteX231" fmla="*/ 1293341 w 6144488"/>
              <a:gd name="connsiteY231" fmla="*/ 3046732 h 3764114"/>
              <a:gd name="connsiteX232" fmla="*/ 1260389 w 6144488"/>
              <a:gd name="connsiteY232" fmla="*/ 3079683 h 3764114"/>
              <a:gd name="connsiteX233" fmla="*/ 1219200 w 6144488"/>
              <a:gd name="connsiteY233" fmla="*/ 3104397 h 3764114"/>
              <a:gd name="connsiteX234" fmla="*/ 1186249 w 6144488"/>
              <a:gd name="connsiteY234" fmla="*/ 3137348 h 3764114"/>
              <a:gd name="connsiteX235" fmla="*/ 1161535 w 6144488"/>
              <a:gd name="connsiteY235" fmla="*/ 3145586 h 3764114"/>
              <a:gd name="connsiteX236" fmla="*/ 1128584 w 6144488"/>
              <a:gd name="connsiteY236" fmla="*/ 3162062 h 3764114"/>
              <a:gd name="connsiteX237" fmla="*/ 1021492 w 6144488"/>
              <a:gd name="connsiteY237" fmla="*/ 3219727 h 3764114"/>
              <a:gd name="connsiteX238" fmla="*/ 972065 w 6144488"/>
              <a:gd name="connsiteY238" fmla="*/ 3260916 h 3764114"/>
              <a:gd name="connsiteX239" fmla="*/ 939114 w 6144488"/>
              <a:gd name="connsiteY239" fmla="*/ 3277392 h 3764114"/>
              <a:gd name="connsiteX240" fmla="*/ 897925 w 6144488"/>
              <a:gd name="connsiteY240" fmla="*/ 3302105 h 3764114"/>
              <a:gd name="connsiteX241" fmla="*/ 873211 w 6144488"/>
              <a:gd name="connsiteY241" fmla="*/ 3318581 h 3764114"/>
              <a:gd name="connsiteX242" fmla="*/ 840260 w 6144488"/>
              <a:gd name="connsiteY242" fmla="*/ 3343294 h 3764114"/>
              <a:gd name="connsiteX243" fmla="*/ 807308 w 6144488"/>
              <a:gd name="connsiteY243" fmla="*/ 3359770 h 3764114"/>
              <a:gd name="connsiteX244" fmla="*/ 757881 w 6144488"/>
              <a:gd name="connsiteY244" fmla="*/ 3392721 h 3764114"/>
              <a:gd name="connsiteX245" fmla="*/ 700216 w 6144488"/>
              <a:gd name="connsiteY245" fmla="*/ 3417435 h 3764114"/>
              <a:gd name="connsiteX246" fmla="*/ 667265 w 6144488"/>
              <a:gd name="connsiteY246" fmla="*/ 3442148 h 3764114"/>
              <a:gd name="connsiteX247" fmla="*/ 617838 w 6144488"/>
              <a:gd name="connsiteY247" fmla="*/ 3458624 h 3764114"/>
              <a:gd name="connsiteX248" fmla="*/ 535460 w 6144488"/>
              <a:gd name="connsiteY248" fmla="*/ 3508051 h 3764114"/>
              <a:gd name="connsiteX249" fmla="*/ 510746 w 6144488"/>
              <a:gd name="connsiteY249" fmla="*/ 3524527 h 3764114"/>
              <a:gd name="connsiteX250" fmla="*/ 477795 w 6144488"/>
              <a:gd name="connsiteY250" fmla="*/ 3532765 h 3764114"/>
              <a:gd name="connsiteX251" fmla="*/ 387179 w 6144488"/>
              <a:gd name="connsiteY251" fmla="*/ 3582192 h 3764114"/>
              <a:gd name="connsiteX252" fmla="*/ 354227 w 6144488"/>
              <a:gd name="connsiteY252" fmla="*/ 3598667 h 3764114"/>
              <a:gd name="connsiteX253" fmla="*/ 288325 w 6144488"/>
              <a:gd name="connsiteY253" fmla="*/ 3623381 h 3764114"/>
              <a:gd name="connsiteX254" fmla="*/ 197708 w 6144488"/>
              <a:gd name="connsiteY254" fmla="*/ 3664570 h 3764114"/>
              <a:gd name="connsiteX255" fmla="*/ 148281 w 6144488"/>
              <a:gd name="connsiteY255" fmla="*/ 3697521 h 3764114"/>
              <a:gd name="connsiteX256" fmla="*/ 115330 w 6144488"/>
              <a:gd name="connsiteY256" fmla="*/ 3722235 h 3764114"/>
              <a:gd name="connsiteX257" fmla="*/ 41189 w 6144488"/>
              <a:gd name="connsiteY257" fmla="*/ 3763424 h 3764114"/>
              <a:gd name="connsiteX258" fmla="*/ 8238 w 6144488"/>
              <a:gd name="connsiteY258" fmla="*/ 3763424 h 3764114"/>
              <a:gd name="connsiteX259" fmla="*/ 189470 w 6144488"/>
              <a:gd name="connsiteY259" fmla="*/ 3697521 h 3764114"/>
              <a:gd name="connsiteX260" fmla="*/ 0 w 6144488"/>
              <a:gd name="connsiteY260" fmla="*/ 3713997 h 376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6144488" h="3764114">
                <a:moveTo>
                  <a:pt x="0" y="3713997"/>
                </a:moveTo>
                <a:lnTo>
                  <a:pt x="0" y="3713997"/>
                </a:lnTo>
                <a:cubicBezTo>
                  <a:pt x="24714" y="3708505"/>
                  <a:pt x="49580" y="3703661"/>
                  <a:pt x="74141" y="3697521"/>
                </a:cubicBezTo>
                <a:cubicBezTo>
                  <a:pt x="82565" y="3695415"/>
                  <a:pt x="91087" y="3693166"/>
                  <a:pt x="98854" y="3689283"/>
                </a:cubicBezTo>
                <a:cubicBezTo>
                  <a:pt x="107709" y="3684855"/>
                  <a:pt x="115330" y="3678300"/>
                  <a:pt x="123568" y="3672808"/>
                </a:cubicBezTo>
                <a:cubicBezTo>
                  <a:pt x="167499" y="3606908"/>
                  <a:pt x="109841" y="3686534"/>
                  <a:pt x="164757" y="3631619"/>
                </a:cubicBezTo>
                <a:cubicBezTo>
                  <a:pt x="219683" y="3576694"/>
                  <a:pt x="140038" y="3634370"/>
                  <a:pt x="205946" y="3590429"/>
                </a:cubicBezTo>
                <a:cubicBezTo>
                  <a:pt x="211438" y="3582191"/>
                  <a:pt x="214971" y="3572235"/>
                  <a:pt x="222422" y="3565716"/>
                </a:cubicBezTo>
                <a:cubicBezTo>
                  <a:pt x="237324" y="3552677"/>
                  <a:pt x="271849" y="3532765"/>
                  <a:pt x="271849" y="3532765"/>
                </a:cubicBezTo>
                <a:cubicBezTo>
                  <a:pt x="293817" y="3466862"/>
                  <a:pt x="260866" y="3543747"/>
                  <a:pt x="304800" y="3499813"/>
                </a:cubicBezTo>
                <a:cubicBezTo>
                  <a:pt x="310940" y="3493673"/>
                  <a:pt x="308821" y="3482691"/>
                  <a:pt x="313038" y="3475100"/>
                </a:cubicBezTo>
                <a:cubicBezTo>
                  <a:pt x="341306" y="3424219"/>
                  <a:pt x="334601" y="3433265"/>
                  <a:pt x="370703" y="3409197"/>
                </a:cubicBezTo>
                <a:cubicBezTo>
                  <a:pt x="376195" y="3400959"/>
                  <a:pt x="380178" y="3391484"/>
                  <a:pt x="387179" y="3384483"/>
                </a:cubicBezTo>
                <a:cubicBezTo>
                  <a:pt x="394180" y="3377482"/>
                  <a:pt x="402845" y="3372029"/>
                  <a:pt x="411892" y="3368008"/>
                </a:cubicBezTo>
                <a:cubicBezTo>
                  <a:pt x="452215" y="3350087"/>
                  <a:pt x="457408" y="3354352"/>
                  <a:pt x="494270" y="3343294"/>
                </a:cubicBezTo>
                <a:cubicBezTo>
                  <a:pt x="510905" y="3338304"/>
                  <a:pt x="543698" y="3326819"/>
                  <a:pt x="543698" y="3326819"/>
                </a:cubicBezTo>
                <a:cubicBezTo>
                  <a:pt x="560174" y="3315835"/>
                  <a:pt x="582141" y="3310343"/>
                  <a:pt x="593125" y="3293867"/>
                </a:cubicBezTo>
                <a:cubicBezTo>
                  <a:pt x="614417" y="3261929"/>
                  <a:pt x="600208" y="3272285"/>
                  <a:pt x="634314" y="3260916"/>
                </a:cubicBezTo>
                <a:cubicBezTo>
                  <a:pt x="653535" y="3232082"/>
                  <a:pt x="659025" y="3216982"/>
                  <a:pt x="700216" y="3203251"/>
                </a:cubicBezTo>
                <a:lnTo>
                  <a:pt x="749643" y="3186775"/>
                </a:lnTo>
                <a:lnTo>
                  <a:pt x="774357" y="3178538"/>
                </a:lnTo>
                <a:cubicBezTo>
                  <a:pt x="818291" y="3112637"/>
                  <a:pt x="760630" y="3192264"/>
                  <a:pt x="815546" y="3137348"/>
                </a:cubicBezTo>
                <a:cubicBezTo>
                  <a:pt x="845935" y="3106959"/>
                  <a:pt x="816254" y="3114909"/>
                  <a:pt x="856735" y="3087921"/>
                </a:cubicBezTo>
                <a:cubicBezTo>
                  <a:pt x="863960" y="3083104"/>
                  <a:pt x="873858" y="3083900"/>
                  <a:pt x="881449" y="3079683"/>
                </a:cubicBezTo>
                <a:cubicBezTo>
                  <a:pt x="898758" y="3070067"/>
                  <a:pt x="930876" y="3046732"/>
                  <a:pt x="930876" y="3046732"/>
                </a:cubicBezTo>
                <a:cubicBezTo>
                  <a:pt x="936368" y="3038494"/>
                  <a:pt x="939901" y="3028539"/>
                  <a:pt x="947352" y="3022019"/>
                </a:cubicBezTo>
                <a:cubicBezTo>
                  <a:pt x="947360" y="3022012"/>
                  <a:pt x="1009130" y="2980833"/>
                  <a:pt x="1021492" y="2972592"/>
                </a:cubicBezTo>
                <a:lnTo>
                  <a:pt x="1095633" y="2923165"/>
                </a:lnTo>
                <a:cubicBezTo>
                  <a:pt x="1103871" y="2917673"/>
                  <a:pt x="1110953" y="2909820"/>
                  <a:pt x="1120346" y="2906689"/>
                </a:cubicBezTo>
                <a:lnTo>
                  <a:pt x="1145060" y="2898451"/>
                </a:lnTo>
                <a:lnTo>
                  <a:pt x="1268627" y="2816073"/>
                </a:lnTo>
                <a:lnTo>
                  <a:pt x="1293341" y="2799597"/>
                </a:lnTo>
                <a:lnTo>
                  <a:pt x="1318054" y="2783121"/>
                </a:lnTo>
                <a:cubicBezTo>
                  <a:pt x="1323546" y="2774883"/>
                  <a:pt x="1326799" y="2764593"/>
                  <a:pt x="1334530" y="2758408"/>
                </a:cubicBezTo>
                <a:cubicBezTo>
                  <a:pt x="1341311" y="2752984"/>
                  <a:pt x="1351652" y="2754387"/>
                  <a:pt x="1359243" y="2750170"/>
                </a:cubicBezTo>
                <a:cubicBezTo>
                  <a:pt x="1376552" y="2740554"/>
                  <a:pt x="1392194" y="2728203"/>
                  <a:pt x="1408670" y="2717219"/>
                </a:cubicBezTo>
                <a:lnTo>
                  <a:pt x="1433384" y="2700743"/>
                </a:lnTo>
                <a:cubicBezTo>
                  <a:pt x="1463828" y="2655077"/>
                  <a:pt x="1432441" y="2691199"/>
                  <a:pt x="1474573" y="2667792"/>
                </a:cubicBezTo>
                <a:cubicBezTo>
                  <a:pt x="1491883" y="2658176"/>
                  <a:pt x="1524000" y="2634840"/>
                  <a:pt x="1524000" y="2634840"/>
                </a:cubicBezTo>
                <a:cubicBezTo>
                  <a:pt x="1551460" y="2593652"/>
                  <a:pt x="1532239" y="2615618"/>
                  <a:pt x="1589903" y="2577175"/>
                </a:cubicBezTo>
                <a:lnTo>
                  <a:pt x="1614616" y="2560700"/>
                </a:lnTo>
                <a:cubicBezTo>
                  <a:pt x="1620108" y="2552462"/>
                  <a:pt x="1623361" y="2542171"/>
                  <a:pt x="1631092" y="2535986"/>
                </a:cubicBezTo>
                <a:cubicBezTo>
                  <a:pt x="1637873" y="2530561"/>
                  <a:pt x="1648215" y="2531965"/>
                  <a:pt x="1655806" y="2527748"/>
                </a:cubicBezTo>
                <a:cubicBezTo>
                  <a:pt x="1673115" y="2518132"/>
                  <a:pt x="1688757" y="2505781"/>
                  <a:pt x="1705233" y="2494797"/>
                </a:cubicBezTo>
                <a:lnTo>
                  <a:pt x="1729946" y="2478321"/>
                </a:lnTo>
                <a:cubicBezTo>
                  <a:pt x="1735438" y="2470083"/>
                  <a:pt x="1738026" y="2458855"/>
                  <a:pt x="1746422" y="2453608"/>
                </a:cubicBezTo>
                <a:cubicBezTo>
                  <a:pt x="1761149" y="2444404"/>
                  <a:pt x="1795849" y="2437132"/>
                  <a:pt x="1795849" y="2437132"/>
                </a:cubicBezTo>
                <a:lnTo>
                  <a:pt x="1869989" y="2387705"/>
                </a:lnTo>
                <a:cubicBezTo>
                  <a:pt x="1878227" y="2382213"/>
                  <a:pt x="1885310" y="2374360"/>
                  <a:pt x="1894703" y="2371229"/>
                </a:cubicBezTo>
                <a:lnTo>
                  <a:pt x="1919416" y="2362992"/>
                </a:lnTo>
                <a:cubicBezTo>
                  <a:pt x="1935892" y="2352008"/>
                  <a:pt x="1950058" y="2336302"/>
                  <a:pt x="1968843" y="2330040"/>
                </a:cubicBezTo>
                <a:lnTo>
                  <a:pt x="2042984" y="2305327"/>
                </a:lnTo>
                <a:cubicBezTo>
                  <a:pt x="2051222" y="2302581"/>
                  <a:pt x="2059183" y="2298792"/>
                  <a:pt x="2067698" y="2297089"/>
                </a:cubicBezTo>
                <a:lnTo>
                  <a:pt x="2108887" y="2288851"/>
                </a:lnTo>
                <a:cubicBezTo>
                  <a:pt x="2117125" y="2283359"/>
                  <a:pt x="2124553" y="2276396"/>
                  <a:pt x="2133600" y="2272375"/>
                </a:cubicBezTo>
                <a:cubicBezTo>
                  <a:pt x="2149470" y="2265322"/>
                  <a:pt x="2183027" y="2255900"/>
                  <a:pt x="2183027" y="2255900"/>
                </a:cubicBezTo>
                <a:cubicBezTo>
                  <a:pt x="2188519" y="2247662"/>
                  <a:pt x="2192052" y="2237706"/>
                  <a:pt x="2199503" y="2231186"/>
                </a:cubicBezTo>
                <a:cubicBezTo>
                  <a:pt x="2214405" y="2218147"/>
                  <a:pt x="2248930" y="2198235"/>
                  <a:pt x="2248930" y="2198235"/>
                </a:cubicBezTo>
                <a:cubicBezTo>
                  <a:pt x="2285777" y="2142965"/>
                  <a:pt x="2242372" y="2197114"/>
                  <a:pt x="2290119" y="2165283"/>
                </a:cubicBezTo>
                <a:cubicBezTo>
                  <a:pt x="2299812" y="2158821"/>
                  <a:pt x="2305637" y="2147722"/>
                  <a:pt x="2314833" y="2140570"/>
                </a:cubicBezTo>
                <a:cubicBezTo>
                  <a:pt x="2330463" y="2128413"/>
                  <a:pt x="2347784" y="2118603"/>
                  <a:pt x="2364260" y="2107619"/>
                </a:cubicBezTo>
                <a:lnTo>
                  <a:pt x="2388973" y="2091143"/>
                </a:lnTo>
                <a:cubicBezTo>
                  <a:pt x="2416748" y="2049481"/>
                  <a:pt x="2390371" y="2078087"/>
                  <a:pt x="2430162" y="2058192"/>
                </a:cubicBezTo>
                <a:cubicBezTo>
                  <a:pt x="2439018" y="2053764"/>
                  <a:pt x="2445829" y="2045737"/>
                  <a:pt x="2454876" y="2041716"/>
                </a:cubicBezTo>
                <a:cubicBezTo>
                  <a:pt x="2470746" y="2034663"/>
                  <a:pt x="2487827" y="2030732"/>
                  <a:pt x="2504303" y="2025240"/>
                </a:cubicBezTo>
                <a:lnTo>
                  <a:pt x="2529016" y="2017002"/>
                </a:lnTo>
                <a:cubicBezTo>
                  <a:pt x="2537254" y="2008764"/>
                  <a:pt x="2543615" y="1998069"/>
                  <a:pt x="2553730" y="1992289"/>
                </a:cubicBezTo>
                <a:cubicBezTo>
                  <a:pt x="2563560" y="1986672"/>
                  <a:pt x="2576080" y="1988026"/>
                  <a:pt x="2586681" y="1984051"/>
                </a:cubicBezTo>
                <a:cubicBezTo>
                  <a:pt x="2656977" y="1957690"/>
                  <a:pt x="2587069" y="1975702"/>
                  <a:pt x="2644346" y="1959338"/>
                </a:cubicBezTo>
                <a:cubicBezTo>
                  <a:pt x="2656664" y="1955819"/>
                  <a:pt x="2688842" y="1949446"/>
                  <a:pt x="2702011" y="1942862"/>
                </a:cubicBezTo>
                <a:cubicBezTo>
                  <a:pt x="2710867" y="1938434"/>
                  <a:pt x="2717625" y="1930286"/>
                  <a:pt x="2726725" y="1926386"/>
                </a:cubicBezTo>
                <a:cubicBezTo>
                  <a:pt x="2807813" y="1891633"/>
                  <a:pt x="2710259" y="1948740"/>
                  <a:pt x="2792627" y="1901673"/>
                </a:cubicBezTo>
                <a:cubicBezTo>
                  <a:pt x="2833994" y="1878035"/>
                  <a:pt x="2800504" y="1890059"/>
                  <a:pt x="2850292" y="1868721"/>
                </a:cubicBezTo>
                <a:cubicBezTo>
                  <a:pt x="2858273" y="1865300"/>
                  <a:pt x="2867415" y="1864700"/>
                  <a:pt x="2875006" y="1860483"/>
                </a:cubicBezTo>
                <a:cubicBezTo>
                  <a:pt x="2892315" y="1850867"/>
                  <a:pt x="2907957" y="1838516"/>
                  <a:pt x="2924433" y="1827532"/>
                </a:cubicBezTo>
                <a:cubicBezTo>
                  <a:pt x="2932671" y="1822040"/>
                  <a:pt x="2939753" y="1814186"/>
                  <a:pt x="2949146" y="1811056"/>
                </a:cubicBezTo>
                <a:lnTo>
                  <a:pt x="2973860" y="1802819"/>
                </a:lnTo>
                <a:cubicBezTo>
                  <a:pt x="2982098" y="1797327"/>
                  <a:pt x="2989718" y="1790771"/>
                  <a:pt x="2998573" y="1786343"/>
                </a:cubicBezTo>
                <a:cubicBezTo>
                  <a:pt x="3006340" y="1782460"/>
                  <a:pt x="3015696" y="1782322"/>
                  <a:pt x="3023287" y="1778105"/>
                </a:cubicBezTo>
                <a:cubicBezTo>
                  <a:pt x="3040596" y="1768489"/>
                  <a:pt x="3056238" y="1756138"/>
                  <a:pt x="3072714" y="1745154"/>
                </a:cubicBezTo>
                <a:cubicBezTo>
                  <a:pt x="3080952" y="1739662"/>
                  <a:pt x="3088572" y="1733106"/>
                  <a:pt x="3097427" y="1728678"/>
                </a:cubicBezTo>
                <a:cubicBezTo>
                  <a:pt x="3138145" y="1708319"/>
                  <a:pt x="3118729" y="1716085"/>
                  <a:pt x="3155092" y="1703965"/>
                </a:cubicBezTo>
                <a:cubicBezTo>
                  <a:pt x="3163330" y="1698473"/>
                  <a:pt x="3170950" y="1691917"/>
                  <a:pt x="3179806" y="1687489"/>
                </a:cubicBezTo>
                <a:cubicBezTo>
                  <a:pt x="3187573" y="1683606"/>
                  <a:pt x="3196928" y="1683468"/>
                  <a:pt x="3204519" y="1679251"/>
                </a:cubicBezTo>
                <a:cubicBezTo>
                  <a:pt x="3221828" y="1669635"/>
                  <a:pt x="3237470" y="1657284"/>
                  <a:pt x="3253946" y="1646300"/>
                </a:cubicBezTo>
                <a:cubicBezTo>
                  <a:pt x="3262184" y="1640808"/>
                  <a:pt x="3269267" y="1632955"/>
                  <a:pt x="3278660" y="1629824"/>
                </a:cubicBezTo>
                <a:cubicBezTo>
                  <a:pt x="3312766" y="1618455"/>
                  <a:pt x="3296148" y="1626402"/>
                  <a:pt x="3328087" y="1605111"/>
                </a:cubicBezTo>
                <a:cubicBezTo>
                  <a:pt x="3358527" y="1559448"/>
                  <a:pt x="3327145" y="1595565"/>
                  <a:pt x="3369276" y="1572159"/>
                </a:cubicBezTo>
                <a:cubicBezTo>
                  <a:pt x="3386585" y="1562543"/>
                  <a:pt x="3402227" y="1550192"/>
                  <a:pt x="3418703" y="1539208"/>
                </a:cubicBezTo>
                <a:cubicBezTo>
                  <a:pt x="3426941" y="1533716"/>
                  <a:pt x="3434023" y="1525863"/>
                  <a:pt x="3443416" y="1522732"/>
                </a:cubicBezTo>
                <a:lnTo>
                  <a:pt x="3468130" y="1514494"/>
                </a:lnTo>
                <a:cubicBezTo>
                  <a:pt x="3522974" y="1459650"/>
                  <a:pt x="3463909" y="1511347"/>
                  <a:pt x="3517557" y="1481543"/>
                </a:cubicBezTo>
                <a:cubicBezTo>
                  <a:pt x="3602536" y="1434333"/>
                  <a:pt x="3535777" y="1458994"/>
                  <a:pt x="3591698" y="1440354"/>
                </a:cubicBezTo>
                <a:cubicBezTo>
                  <a:pt x="3608174" y="1429370"/>
                  <a:pt x="3622340" y="1413663"/>
                  <a:pt x="3641125" y="1407402"/>
                </a:cubicBezTo>
                <a:cubicBezTo>
                  <a:pt x="3677864" y="1395157"/>
                  <a:pt x="3664226" y="1401688"/>
                  <a:pt x="3707027" y="1374451"/>
                </a:cubicBezTo>
                <a:cubicBezTo>
                  <a:pt x="3769343" y="1334795"/>
                  <a:pt x="3735185" y="1348590"/>
                  <a:pt x="3781168" y="1333262"/>
                </a:cubicBezTo>
                <a:cubicBezTo>
                  <a:pt x="3789406" y="1327770"/>
                  <a:pt x="3796834" y="1320807"/>
                  <a:pt x="3805881" y="1316786"/>
                </a:cubicBezTo>
                <a:cubicBezTo>
                  <a:pt x="3821751" y="1309733"/>
                  <a:pt x="3855308" y="1300311"/>
                  <a:pt x="3855308" y="1300311"/>
                </a:cubicBezTo>
                <a:cubicBezTo>
                  <a:pt x="3860800" y="1292073"/>
                  <a:pt x="3863546" y="1281089"/>
                  <a:pt x="3871784" y="1275597"/>
                </a:cubicBezTo>
                <a:cubicBezTo>
                  <a:pt x="3881204" y="1269317"/>
                  <a:pt x="3893891" y="1270612"/>
                  <a:pt x="3904735" y="1267359"/>
                </a:cubicBezTo>
                <a:cubicBezTo>
                  <a:pt x="3921369" y="1262369"/>
                  <a:pt x="3937686" y="1256375"/>
                  <a:pt x="3954162" y="1250883"/>
                </a:cubicBezTo>
                <a:lnTo>
                  <a:pt x="3978876" y="1242646"/>
                </a:lnTo>
                <a:cubicBezTo>
                  <a:pt x="3987114" y="1239900"/>
                  <a:pt x="3996364" y="1239225"/>
                  <a:pt x="4003589" y="1234408"/>
                </a:cubicBezTo>
                <a:cubicBezTo>
                  <a:pt x="4042752" y="1208299"/>
                  <a:pt x="4018912" y="1221062"/>
                  <a:pt x="4077730" y="1201456"/>
                </a:cubicBezTo>
                <a:lnTo>
                  <a:pt x="4102443" y="1193219"/>
                </a:lnTo>
                <a:cubicBezTo>
                  <a:pt x="4110681" y="1187727"/>
                  <a:pt x="4123886" y="1184960"/>
                  <a:pt x="4127157" y="1176743"/>
                </a:cubicBezTo>
                <a:cubicBezTo>
                  <a:pt x="4130428" y="1168526"/>
                  <a:pt x="4119624" y="1151227"/>
                  <a:pt x="4122069" y="1143918"/>
                </a:cubicBezTo>
                <a:cubicBezTo>
                  <a:pt x="4124514" y="1136609"/>
                  <a:pt x="4131111" y="1137919"/>
                  <a:pt x="4141827" y="1132892"/>
                </a:cubicBezTo>
                <a:cubicBezTo>
                  <a:pt x="4152543" y="1127865"/>
                  <a:pt x="4168773" y="1123322"/>
                  <a:pt x="4186365" y="1113754"/>
                </a:cubicBezTo>
                <a:cubicBezTo>
                  <a:pt x="4203957" y="1104186"/>
                  <a:pt x="4226493" y="1086888"/>
                  <a:pt x="4247377" y="1075481"/>
                </a:cubicBezTo>
                <a:cubicBezTo>
                  <a:pt x="4268261" y="1064074"/>
                  <a:pt x="4249561" y="1066017"/>
                  <a:pt x="4311671" y="1045315"/>
                </a:cubicBezTo>
                <a:cubicBezTo>
                  <a:pt x="4328147" y="1034331"/>
                  <a:pt x="4347090" y="1011055"/>
                  <a:pt x="4361099" y="1001465"/>
                </a:cubicBezTo>
                <a:cubicBezTo>
                  <a:pt x="4375108" y="991875"/>
                  <a:pt x="4386672" y="994642"/>
                  <a:pt x="4395725" y="987777"/>
                </a:cubicBezTo>
                <a:cubicBezTo>
                  <a:pt x="4404778" y="980912"/>
                  <a:pt x="4398940" y="971259"/>
                  <a:pt x="4415416" y="960275"/>
                </a:cubicBezTo>
                <a:lnTo>
                  <a:pt x="4459953" y="949250"/>
                </a:lnTo>
                <a:cubicBezTo>
                  <a:pt x="4503891" y="883346"/>
                  <a:pt x="4481630" y="934507"/>
                  <a:pt x="4496186" y="929860"/>
                </a:cubicBezTo>
                <a:cubicBezTo>
                  <a:pt x="4510742" y="925213"/>
                  <a:pt x="4481381" y="965307"/>
                  <a:pt x="4547287" y="921370"/>
                </a:cubicBezTo>
                <a:cubicBezTo>
                  <a:pt x="4585055" y="864718"/>
                  <a:pt x="4561453" y="878205"/>
                  <a:pt x="4604952" y="863705"/>
                </a:cubicBezTo>
                <a:cubicBezTo>
                  <a:pt x="4624427" y="844230"/>
                  <a:pt x="4637960" y="828368"/>
                  <a:pt x="4662616" y="814278"/>
                </a:cubicBezTo>
                <a:cubicBezTo>
                  <a:pt x="4670155" y="809970"/>
                  <a:pt x="4679092" y="808786"/>
                  <a:pt x="4687330" y="806040"/>
                </a:cubicBezTo>
                <a:cubicBezTo>
                  <a:pt x="4692822" y="797802"/>
                  <a:pt x="4695410" y="786574"/>
                  <a:pt x="4703806" y="781327"/>
                </a:cubicBezTo>
                <a:cubicBezTo>
                  <a:pt x="4718533" y="772123"/>
                  <a:pt x="4736757" y="770343"/>
                  <a:pt x="4753233" y="764851"/>
                </a:cubicBezTo>
                <a:lnTo>
                  <a:pt x="4777946" y="756613"/>
                </a:lnTo>
                <a:cubicBezTo>
                  <a:pt x="4786184" y="753867"/>
                  <a:pt x="4795435" y="753192"/>
                  <a:pt x="4802660" y="748375"/>
                </a:cubicBezTo>
                <a:cubicBezTo>
                  <a:pt x="4850155" y="716712"/>
                  <a:pt x="4804336" y="744127"/>
                  <a:pt x="4852087" y="723662"/>
                </a:cubicBezTo>
                <a:cubicBezTo>
                  <a:pt x="4936939" y="687296"/>
                  <a:pt x="4821956" y="728213"/>
                  <a:pt x="4934465" y="690711"/>
                </a:cubicBezTo>
                <a:cubicBezTo>
                  <a:pt x="4950941" y="685219"/>
                  <a:pt x="4969442" y="683868"/>
                  <a:pt x="4983892" y="674235"/>
                </a:cubicBezTo>
                <a:cubicBezTo>
                  <a:pt x="4998890" y="664237"/>
                  <a:pt x="5037374" y="638015"/>
                  <a:pt x="5049795" y="633046"/>
                </a:cubicBezTo>
                <a:cubicBezTo>
                  <a:pt x="5062795" y="627846"/>
                  <a:pt x="5077254" y="627554"/>
                  <a:pt x="5090984" y="624808"/>
                </a:cubicBezTo>
                <a:cubicBezTo>
                  <a:pt x="5190582" y="575008"/>
                  <a:pt x="5067123" y="638442"/>
                  <a:pt x="5148649" y="591856"/>
                </a:cubicBezTo>
                <a:cubicBezTo>
                  <a:pt x="5159311" y="585763"/>
                  <a:pt x="5170865" y="581345"/>
                  <a:pt x="5181600" y="575381"/>
                </a:cubicBezTo>
                <a:cubicBezTo>
                  <a:pt x="5195597" y="567605"/>
                  <a:pt x="5208468" y="557828"/>
                  <a:pt x="5222789" y="550667"/>
                </a:cubicBezTo>
                <a:cubicBezTo>
                  <a:pt x="5230556" y="546784"/>
                  <a:pt x="5239880" y="546587"/>
                  <a:pt x="5247503" y="542429"/>
                </a:cubicBezTo>
                <a:cubicBezTo>
                  <a:pt x="5270245" y="530024"/>
                  <a:pt x="5291851" y="515609"/>
                  <a:pt x="5313406" y="501240"/>
                </a:cubicBezTo>
                <a:cubicBezTo>
                  <a:pt x="5321644" y="495748"/>
                  <a:pt x="5329072" y="488786"/>
                  <a:pt x="5338119" y="484765"/>
                </a:cubicBezTo>
                <a:cubicBezTo>
                  <a:pt x="5353989" y="477712"/>
                  <a:pt x="5373096" y="477922"/>
                  <a:pt x="5387546" y="468289"/>
                </a:cubicBezTo>
                <a:cubicBezTo>
                  <a:pt x="5422685" y="444863"/>
                  <a:pt x="5434460" y="434061"/>
                  <a:pt x="5469925" y="418862"/>
                </a:cubicBezTo>
                <a:cubicBezTo>
                  <a:pt x="5477906" y="415441"/>
                  <a:pt x="5486400" y="413370"/>
                  <a:pt x="5494638" y="410624"/>
                </a:cubicBezTo>
                <a:cubicBezTo>
                  <a:pt x="5506297" y="398965"/>
                  <a:pt x="5896802" y="113376"/>
                  <a:pt x="6004961" y="45232"/>
                </a:cubicBezTo>
                <a:cubicBezTo>
                  <a:pt x="6051172" y="30741"/>
                  <a:pt x="6135066" y="-8760"/>
                  <a:pt x="6143594" y="1759"/>
                </a:cubicBezTo>
                <a:cubicBezTo>
                  <a:pt x="6152122" y="12278"/>
                  <a:pt x="6097941" y="66904"/>
                  <a:pt x="6056128" y="108348"/>
                </a:cubicBezTo>
                <a:cubicBezTo>
                  <a:pt x="6014315" y="149792"/>
                  <a:pt x="5991791" y="182193"/>
                  <a:pt x="5892717" y="250421"/>
                </a:cubicBezTo>
                <a:cubicBezTo>
                  <a:pt x="5793643" y="318649"/>
                  <a:pt x="5540390" y="466302"/>
                  <a:pt x="5461687" y="517716"/>
                </a:cubicBezTo>
                <a:cubicBezTo>
                  <a:pt x="5382984" y="569130"/>
                  <a:pt x="5475419" y="503982"/>
                  <a:pt x="5420498" y="558905"/>
                </a:cubicBezTo>
                <a:cubicBezTo>
                  <a:pt x="5413497" y="565906"/>
                  <a:pt x="5411628" y="577281"/>
                  <a:pt x="5404022" y="583619"/>
                </a:cubicBezTo>
                <a:cubicBezTo>
                  <a:pt x="5385562" y="599002"/>
                  <a:pt x="5360287" y="602790"/>
                  <a:pt x="5338119" y="608332"/>
                </a:cubicBezTo>
                <a:cubicBezTo>
                  <a:pt x="5318508" y="621407"/>
                  <a:pt x="5292099" y="639580"/>
                  <a:pt x="5272216" y="649521"/>
                </a:cubicBezTo>
                <a:cubicBezTo>
                  <a:pt x="5258990" y="656134"/>
                  <a:pt x="5243953" y="658815"/>
                  <a:pt x="5231027" y="665997"/>
                </a:cubicBezTo>
                <a:cubicBezTo>
                  <a:pt x="5219025" y="672665"/>
                  <a:pt x="5209248" y="682731"/>
                  <a:pt x="5198076" y="690711"/>
                </a:cubicBezTo>
                <a:cubicBezTo>
                  <a:pt x="5190019" y="696466"/>
                  <a:pt x="5181958" y="702274"/>
                  <a:pt x="5173362" y="707186"/>
                </a:cubicBezTo>
                <a:cubicBezTo>
                  <a:pt x="5053371" y="775751"/>
                  <a:pt x="5208115" y="685692"/>
                  <a:pt x="5115698" y="731900"/>
                </a:cubicBezTo>
                <a:cubicBezTo>
                  <a:pt x="5101377" y="739061"/>
                  <a:pt x="5088829" y="749452"/>
                  <a:pt x="5074508" y="756613"/>
                </a:cubicBezTo>
                <a:cubicBezTo>
                  <a:pt x="5054806" y="766464"/>
                  <a:pt x="5029996" y="774197"/>
                  <a:pt x="5008606" y="781327"/>
                </a:cubicBezTo>
                <a:cubicBezTo>
                  <a:pt x="4997622" y="789565"/>
                  <a:pt x="4987934" y="799900"/>
                  <a:pt x="4975654" y="806040"/>
                </a:cubicBezTo>
                <a:cubicBezTo>
                  <a:pt x="4960121" y="813807"/>
                  <a:pt x="4942703" y="817024"/>
                  <a:pt x="4926227" y="822516"/>
                </a:cubicBezTo>
                <a:cubicBezTo>
                  <a:pt x="4917989" y="825262"/>
                  <a:pt x="4909281" y="826871"/>
                  <a:pt x="4901514" y="830754"/>
                </a:cubicBezTo>
                <a:cubicBezTo>
                  <a:pt x="4843428" y="859795"/>
                  <a:pt x="4893789" y="836557"/>
                  <a:pt x="4819135" y="863705"/>
                </a:cubicBezTo>
                <a:cubicBezTo>
                  <a:pt x="4805238" y="868759"/>
                  <a:pt x="4791172" y="873568"/>
                  <a:pt x="4777946" y="880181"/>
                </a:cubicBezTo>
                <a:cubicBezTo>
                  <a:pt x="4714072" y="912118"/>
                  <a:pt x="4790636" y="884188"/>
                  <a:pt x="4728519" y="904894"/>
                </a:cubicBezTo>
                <a:cubicBezTo>
                  <a:pt x="4714361" y="915512"/>
                  <a:pt x="4687728" y="936441"/>
                  <a:pt x="4670854" y="946083"/>
                </a:cubicBezTo>
                <a:cubicBezTo>
                  <a:pt x="4642348" y="962372"/>
                  <a:pt x="4640918" y="961554"/>
                  <a:pt x="4613189" y="970797"/>
                </a:cubicBezTo>
                <a:cubicBezTo>
                  <a:pt x="4582984" y="992765"/>
                  <a:pt x="4555979" y="1019997"/>
                  <a:pt x="4522573" y="1036700"/>
                </a:cubicBezTo>
                <a:cubicBezTo>
                  <a:pt x="4500605" y="1047684"/>
                  <a:pt x="4476318" y="1054914"/>
                  <a:pt x="4456670" y="1069651"/>
                </a:cubicBezTo>
                <a:cubicBezTo>
                  <a:pt x="4452241" y="1072973"/>
                  <a:pt x="4408865" y="1106458"/>
                  <a:pt x="4399006" y="1110840"/>
                </a:cubicBezTo>
                <a:cubicBezTo>
                  <a:pt x="4303056" y="1153484"/>
                  <a:pt x="4393359" y="1098923"/>
                  <a:pt x="4308389" y="1152029"/>
                </a:cubicBezTo>
                <a:cubicBezTo>
                  <a:pt x="4277331" y="1171440"/>
                  <a:pt x="4284553" y="1169056"/>
                  <a:pt x="4250725" y="1193219"/>
                </a:cubicBezTo>
                <a:cubicBezTo>
                  <a:pt x="4242668" y="1198974"/>
                  <a:pt x="4233617" y="1203356"/>
                  <a:pt x="4226011" y="1209694"/>
                </a:cubicBezTo>
                <a:cubicBezTo>
                  <a:pt x="4217061" y="1217152"/>
                  <a:pt x="4210248" y="1226950"/>
                  <a:pt x="4201298" y="1234408"/>
                </a:cubicBezTo>
                <a:cubicBezTo>
                  <a:pt x="4180008" y="1252150"/>
                  <a:pt x="4176637" y="1250865"/>
                  <a:pt x="4151870" y="1259121"/>
                </a:cubicBezTo>
                <a:cubicBezTo>
                  <a:pt x="4043789" y="1340184"/>
                  <a:pt x="4175066" y="1247150"/>
                  <a:pt x="4094206" y="1292073"/>
                </a:cubicBezTo>
                <a:cubicBezTo>
                  <a:pt x="4013961" y="1336654"/>
                  <a:pt x="4076224" y="1317163"/>
                  <a:pt x="4011827" y="1333262"/>
                </a:cubicBezTo>
                <a:cubicBezTo>
                  <a:pt x="4000843" y="1338754"/>
                  <a:pt x="3989538" y="1343645"/>
                  <a:pt x="3978876" y="1349738"/>
                </a:cubicBezTo>
                <a:cubicBezTo>
                  <a:pt x="3932499" y="1376239"/>
                  <a:pt x="3977213" y="1357799"/>
                  <a:pt x="3921211" y="1382689"/>
                </a:cubicBezTo>
                <a:cubicBezTo>
                  <a:pt x="3822827" y="1426416"/>
                  <a:pt x="3938535" y="1368489"/>
                  <a:pt x="3838833" y="1423878"/>
                </a:cubicBezTo>
                <a:cubicBezTo>
                  <a:pt x="3818016" y="1435443"/>
                  <a:pt x="3799177" y="1441071"/>
                  <a:pt x="3781168" y="1456829"/>
                </a:cubicBezTo>
                <a:cubicBezTo>
                  <a:pt x="3766555" y="1469615"/>
                  <a:pt x="3754592" y="1485233"/>
                  <a:pt x="3739979" y="1498019"/>
                </a:cubicBezTo>
                <a:cubicBezTo>
                  <a:pt x="3644399" y="1581652"/>
                  <a:pt x="3799345" y="1435217"/>
                  <a:pt x="3682314" y="1530970"/>
                </a:cubicBezTo>
                <a:cubicBezTo>
                  <a:pt x="3661275" y="1548184"/>
                  <a:pt x="3643871" y="1569413"/>
                  <a:pt x="3624649" y="1588635"/>
                </a:cubicBezTo>
                <a:cubicBezTo>
                  <a:pt x="3616411" y="1596873"/>
                  <a:pt x="3609628" y="1606886"/>
                  <a:pt x="3599935" y="1613348"/>
                </a:cubicBezTo>
                <a:cubicBezTo>
                  <a:pt x="3545311" y="1649765"/>
                  <a:pt x="3606013" y="1606962"/>
                  <a:pt x="3550508" y="1654538"/>
                </a:cubicBezTo>
                <a:cubicBezTo>
                  <a:pt x="3532628" y="1669864"/>
                  <a:pt x="3512401" y="1682689"/>
                  <a:pt x="3492843" y="1695727"/>
                </a:cubicBezTo>
                <a:cubicBezTo>
                  <a:pt x="3460950" y="1743567"/>
                  <a:pt x="3493474" y="1701645"/>
                  <a:pt x="3426941" y="1753392"/>
                </a:cubicBezTo>
                <a:cubicBezTo>
                  <a:pt x="3402227" y="1772613"/>
                  <a:pt x="3378850" y="1793689"/>
                  <a:pt x="3352800" y="1811056"/>
                </a:cubicBezTo>
                <a:cubicBezTo>
                  <a:pt x="3333244" y="1824094"/>
                  <a:pt x="3313014" y="1836921"/>
                  <a:pt x="3295135" y="1852246"/>
                </a:cubicBezTo>
                <a:cubicBezTo>
                  <a:pt x="3286290" y="1859828"/>
                  <a:pt x="3279902" y="1870188"/>
                  <a:pt x="3270422" y="1876959"/>
                </a:cubicBezTo>
                <a:cubicBezTo>
                  <a:pt x="3260429" y="1884097"/>
                  <a:pt x="3247463" y="1886297"/>
                  <a:pt x="3237470" y="1893435"/>
                </a:cubicBezTo>
                <a:cubicBezTo>
                  <a:pt x="3227990" y="1900206"/>
                  <a:pt x="3222450" y="1911686"/>
                  <a:pt x="3212757" y="1918148"/>
                </a:cubicBezTo>
                <a:cubicBezTo>
                  <a:pt x="3197430" y="1928366"/>
                  <a:pt x="3179432" y="1933916"/>
                  <a:pt x="3163330" y="1942862"/>
                </a:cubicBezTo>
                <a:cubicBezTo>
                  <a:pt x="3154675" y="1947670"/>
                  <a:pt x="3146623" y="1953515"/>
                  <a:pt x="3138616" y="1959338"/>
                </a:cubicBezTo>
                <a:cubicBezTo>
                  <a:pt x="3116409" y="1975489"/>
                  <a:pt x="3095562" y="1993533"/>
                  <a:pt x="3072714" y="2008765"/>
                </a:cubicBezTo>
                <a:lnTo>
                  <a:pt x="3023287" y="2041716"/>
                </a:lnTo>
                <a:lnTo>
                  <a:pt x="2998573" y="2058192"/>
                </a:lnTo>
                <a:cubicBezTo>
                  <a:pt x="2993081" y="2066430"/>
                  <a:pt x="2989549" y="2076386"/>
                  <a:pt x="2982098" y="2082905"/>
                </a:cubicBezTo>
                <a:cubicBezTo>
                  <a:pt x="2967196" y="2095944"/>
                  <a:pt x="2949146" y="2104872"/>
                  <a:pt x="2932670" y="2115856"/>
                </a:cubicBezTo>
                <a:lnTo>
                  <a:pt x="2907957" y="2132332"/>
                </a:lnTo>
                <a:lnTo>
                  <a:pt x="2858530" y="2165283"/>
                </a:lnTo>
                <a:cubicBezTo>
                  <a:pt x="2850292" y="2170775"/>
                  <a:pt x="2841737" y="2175818"/>
                  <a:pt x="2833816" y="2181759"/>
                </a:cubicBezTo>
                <a:cubicBezTo>
                  <a:pt x="2822832" y="2189997"/>
                  <a:pt x="2812508" y="2199196"/>
                  <a:pt x="2800865" y="2206473"/>
                </a:cubicBezTo>
                <a:cubicBezTo>
                  <a:pt x="2790452" y="2212981"/>
                  <a:pt x="2778576" y="2216855"/>
                  <a:pt x="2767914" y="2222948"/>
                </a:cubicBezTo>
                <a:cubicBezTo>
                  <a:pt x="2723197" y="2248500"/>
                  <a:pt x="2763799" y="2232557"/>
                  <a:pt x="2718487" y="2247662"/>
                </a:cubicBezTo>
                <a:cubicBezTo>
                  <a:pt x="2670127" y="2286350"/>
                  <a:pt x="2659892" y="2297553"/>
                  <a:pt x="2594919" y="2330040"/>
                </a:cubicBezTo>
                <a:cubicBezTo>
                  <a:pt x="2572951" y="2341024"/>
                  <a:pt x="2546383" y="2345625"/>
                  <a:pt x="2529016" y="2362992"/>
                </a:cubicBezTo>
                <a:cubicBezTo>
                  <a:pt x="2520778" y="2371230"/>
                  <a:pt x="2513783" y="2380934"/>
                  <a:pt x="2504303" y="2387705"/>
                </a:cubicBezTo>
                <a:cubicBezTo>
                  <a:pt x="2494310" y="2394843"/>
                  <a:pt x="2482087" y="2398217"/>
                  <a:pt x="2471352" y="2404181"/>
                </a:cubicBezTo>
                <a:cubicBezTo>
                  <a:pt x="2457355" y="2411957"/>
                  <a:pt x="2444738" y="2422268"/>
                  <a:pt x="2430162" y="2428894"/>
                </a:cubicBezTo>
                <a:cubicBezTo>
                  <a:pt x="2414352" y="2436080"/>
                  <a:pt x="2380735" y="2445370"/>
                  <a:pt x="2380735" y="2445370"/>
                </a:cubicBezTo>
                <a:cubicBezTo>
                  <a:pt x="2301054" y="2505130"/>
                  <a:pt x="2385971" y="2446870"/>
                  <a:pt x="2323070" y="2478321"/>
                </a:cubicBezTo>
                <a:cubicBezTo>
                  <a:pt x="2308749" y="2485482"/>
                  <a:pt x="2295459" y="2494549"/>
                  <a:pt x="2281881" y="2503035"/>
                </a:cubicBezTo>
                <a:cubicBezTo>
                  <a:pt x="2273485" y="2508282"/>
                  <a:pt x="2266023" y="2515083"/>
                  <a:pt x="2257168" y="2519511"/>
                </a:cubicBezTo>
                <a:cubicBezTo>
                  <a:pt x="2249401" y="2523394"/>
                  <a:pt x="2240692" y="2525002"/>
                  <a:pt x="2232454" y="2527748"/>
                </a:cubicBezTo>
                <a:cubicBezTo>
                  <a:pt x="2224216" y="2535986"/>
                  <a:pt x="2217856" y="2546682"/>
                  <a:pt x="2207741" y="2552462"/>
                </a:cubicBezTo>
                <a:cubicBezTo>
                  <a:pt x="2197911" y="2558079"/>
                  <a:pt x="2185530" y="2557120"/>
                  <a:pt x="2174789" y="2560700"/>
                </a:cubicBezTo>
                <a:cubicBezTo>
                  <a:pt x="2160761" y="2565376"/>
                  <a:pt x="2146526" y="2569994"/>
                  <a:pt x="2133600" y="2577175"/>
                </a:cubicBezTo>
                <a:cubicBezTo>
                  <a:pt x="2121598" y="2583843"/>
                  <a:pt x="2112292" y="2594612"/>
                  <a:pt x="2100649" y="2601889"/>
                </a:cubicBezTo>
                <a:cubicBezTo>
                  <a:pt x="2090236" y="2608398"/>
                  <a:pt x="2078360" y="2612272"/>
                  <a:pt x="2067698" y="2618365"/>
                </a:cubicBezTo>
                <a:cubicBezTo>
                  <a:pt x="2059102" y="2623277"/>
                  <a:pt x="2051676" y="2630099"/>
                  <a:pt x="2042984" y="2634840"/>
                </a:cubicBezTo>
                <a:cubicBezTo>
                  <a:pt x="2021422" y="2646601"/>
                  <a:pt x="1999885" y="2658671"/>
                  <a:pt x="1977081" y="2667792"/>
                </a:cubicBezTo>
                <a:cubicBezTo>
                  <a:pt x="1963351" y="2673284"/>
                  <a:pt x="1949738" y="2679075"/>
                  <a:pt x="1935892" y="2684267"/>
                </a:cubicBezTo>
                <a:cubicBezTo>
                  <a:pt x="1927762" y="2687316"/>
                  <a:pt x="1918946" y="2688622"/>
                  <a:pt x="1911179" y="2692505"/>
                </a:cubicBezTo>
                <a:cubicBezTo>
                  <a:pt x="1902323" y="2696933"/>
                  <a:pt x="1895321" y="2704553"/>
                  <a:pt x="1886465" y="2708981"/>
                </a:cubicBezTo>
                <a:cubicBezTo>
                  <a:pt x="1878698" y="2712864"/>
                  <a:pt x="1869343" y="2713002"/>
                  <a:pt x="1861752" y="2717219"/>
                </a:cubicBezTo>
                <a:cubicBezTo>
                  <a:pt x="1802975" y="2749873"/>
                  <a:pt x="1826092" y="2747405"/>
                  <a:pt x="1771135" y="2774883"/>
                </a:cubicBezTo>
                <a:cubicBezTo>
                  <a:pt x="1757909" y="2781496"/>
                  <a:pt x="1742872" y="2784177"/>
                  <a:pt x="1729946" y="2791359"/>
                </a:cubicBezTo>
                <a:cubicBezTo>
                  <a:pt x="1726778" y="2793119"/>
                  <a:pt x="1681230" y="2829294"/>
                  <a:pt x="1672281" y="2832548"/>
                </a:cubicBezTo>
                <a:cubicBezTo>
                  <a:pt x="1651001" y="2840286"/>
                  <a:pt x="1628346" y="2843532"/>
                  <a:pt x="1606379" y="2849024"/>
                </a:cubicBezTo>
                <a:cubicBezTo>
                  <a:pt x="1576440" y="2878963"/>
                  <a:pt x="1585702" y="2872031"/>
                  <a:pt x="1548714" y="2898451"/>
                </a:cubicBezTo>
                <a:cubicBezTo>
                  <a:pt x="1540657" y="2904206"/>
                  <a:pt x="1532856" y="2910499"/>
                  <a:pt x="1524000" y="2914927"/>
                </a:cubicBezTo>
                <a:cubicBezTo>
                  <a:pt x="1516233" y="2918810"/>
                  <a:pt x="1507525" y="2920419"/>
                  <a:pt x="1499287" y="2923165"/>
                </a:cubicBezTo>
                <a:cubicBezTo>
                  <a:pt x="1444536" y="2966965"/>
                  <a:pt x="1474778" y="2950556"/>
                  <a:pt x="1408670" y="2972592"/>
                </a:cubicBezTo>
                <a:lnTo>
                  <a:pt x="1408670" y="2972592"/>
                </a:lnTo>
                <a:cubicBezTo>
                  <a:pt x="1376732" y="2993884"/>
                  <a:pt x="1393349" y="2985936"/>
                  <a:pt x="1359243" y="2997305"/>
                </a:cubicBezTo>
                <a:cubicBezTo>
                  <a:pt x="1330920" y="3016188"/>
                  <a:pt x="1322692" y="3020643"/>
                  <a:pt x="1293341" y="3046732"/>
                </a:cubicBezTo>
                <a:cubicBezTo>
                  <a:pt x="1281731" y="3057052"/>
                  <a:pt x="1272650" y="3070146"/>
                  <a:pt x="1260389" y="3079683"/>
                </a:cubicBezTo>
                <a:cubicBezTo>
                  <a:pt x="1247750" y="3089513"/>
                  <a:pt x="1231839" y="3094567"/>
                  <a:pt x="1219200" y="3104397"/>
                </a:cubicBezTo>
                <a:cubicBezTo>
                  <a:pt x="1206939" y="3113934"/>
                  <a:pt x="1198889" y="3128320"/>
                  <a:pt x="1186249" y="3137348"/>
                </a:cubicBezTo>
                <a:cubicBezTo>
                  <a:pt x="1179183" y="3142395"/>
                  <a:pt x="1169516" y="3142165"/>
                  <a:pt x="1161535" y="3145586"/>
                </a:cubicBezTo>
                <a:cubicBezTo>
                  <a:pt x="1150248" y="3150423"/>
                  <a:pt x="1139246" y="3155969"/>
                  <a:pt x="1128584" y="3162062"/>
                </a:cubicBezTo>
                <a:cubicBezTo>
                  <a:pt x="1027983" y="3219549"/>
                  <a:pt x="1079508" y="3200388"/>
                  <a:pt x="1021492" y="3219727"/>
                </a:cubicBezTo>
                <a:cubicBezTo>
                  <a:pt x="1005016" y="3233457"/>
                  <a:pt x="989635" y="3248617"/>
                  <a:pt x="972065" y="3260916"/>
                </a:cubicBezTo>
                <a:cubicBezTo>
                  <a:pt x="962005" y="3267958"/>
                  <a:pt x="949849" y="3271428"/>
                  <a:pt x="939114" y="3277392"/>
                </a:cubicBezTo>
                <a:cubicBezTo>
                  <a:pt x="925118" y="3285168"/>
                  <a:pt x="911503" y="3293619"/>
                  <a:pt x="897925" y="3302105"/>
                </a:cubicBezTo>
                <a:cubicBezTo>
                  <a:pt x="889529" y="3307352"/>
                  <a:pt x="881268" y="3312826"/>
                  <a:pt x="873211" y="3318581"/>
                </a:cubicBezTo>
                <a:cubicBezTo>
                  <a:pt x="862039" y="3326561"/>
                  <a:pt x="851903" y="3336017"/>
                  <a:pt x="840260" y="3343294"/>
                </a:cubicBezTo>
                <a:cubicBezTo>
                  <a:pt x="829846" y="3349803"/>
                  <a:pt x="817838" y="3353452"/>
                  <a:pt x="807308" y="3359770"/>
                </a:cubicBezTo>
                <a:cubicBezTo>
                  <a:pt x="790329" y="3369958"/>
                  <a:pt x="776666" y="3386459"/>
                  <a:pt x="757881" y="3392721"/>
                </a:cubicBezTo>
                <a:cubicBezTo>
                  <a:pt x="733857" y="3400729"/>
                  <a:pt x="723483" y="3402893"/>
                  <a:pt x="700216" y="3417435"/>
                </a:cubicBezTo>
                <a:cubicBezTo>
                  <a:pt x="688573" y="3424712"/>
                  <a:pt x="679545" y="3436008"/>
                  <a:pt x="667265" y="3442148"/>
                </a:cubicBezTo>
                <a:cubicBezTo>
                  <a:pt x="651732" y="3449915"/>
                  <a:pt x="632730" y="3449689"/>
                  <a:pt x="617838" y="3458624"/>
                </a:cubicBezTo>
                <a:cubicBezTo>
                  <a:pt x="590379" y="3475100"/>
                  <a:pt x="562105" y="3490288"/>
                  <a:pt x="535460" y="3508051"/>
                </a:cubicBezTo>
                <a:cubicBezTo>
                  <a:pt x="527222" y="3513543"/>
                  <a:pt x="519846" y="3520627"/>
                  <a:pt x="510746" y="3524527"/>
                </a:cubicBezTo>
                <a:cubicBezTo>
                  <a:pt x="500340" y="3528987"/>
                  <a:pt x="488779" y="3530019"/>
                  <a:pt x="477795" y="3532765"/>
                </a:cubicBezTo>
                <a:cubicBezTo>
                  <a:pt x="432648" y="3562861"/>
                  <a:pt x="461930" y="3544817"/>
                  <a:pt x="387179" y="3582192"/>
                </a:cubicBezTo>
                <a:cubicBezTo>
                  <a:pt x="376195" y="3587684"/>
                  <a:pt x="365877" y="3594783"/>
                  <a:pt x="354227" y="3598667"/>
                </a:cubicBezTo>
                <a:cubicBezTo>
                  <a:pt x="298127" y="3617368"/>
                  <a:pt x="367137" y="3593826"/>
                  <a:pt x="288325" y="3623381"/>
                </a:cubicBezTo>
                <a:cubicBezTo>
                  <a:pt x="248335" y="3638377"/>
                  <a:pt x="248683" y="3630587"/>
                  <a:pt x="197708" y="3664570"/>
                </a:cubicBezTo>
                <a:cubicBezTo>
                  <a:pt x="181232" y="3675554"/>
                  <a:pt x="164122" y="3685640"/>
                  <a:pt x="148281" y="3697521"/>
                </a:cubicBezTo>
                <a:cubicBezTo>
                  <a:pt x="137297" y="3705759"/>
                  <a:pt x="126578" y="3714361"/>
                  <a:pt x="115330" y="3722235"/>
                </a:cubicBezTo>
                <a:cubicBezTo>
                  <a:pt x="95979" y="3735781"/>
                  <a:pt x="68330" y="3759547"/>
                  <a:pt x="41189" y="3763424"/>
                </a:cubicBezTo>
                <a:cubicBezTo>
                  <a:pt x="30316" y="3764977"/>
                  <a:pt x="19222" y="3763424"/>
                  <a:pt x="8238" y="3763424"/>
                </a:cubicBezTo>
                <a:lnTo>
                  <a:pt x="189470" y="3697521"/>
                </a:lnTo>
                <a:lnTo>
                  <a:pt x="0" y="3713997"/>
                </a:lnTo>
                <a:close/>
              </a:path>
            </a:pathLst>
          </a:custGeom>
          <a:solidFill>
            <a:srgbClr val="C55A11">
              <a:alpha val="50196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C861B1-0CB3-6B82-EADA-BFF03063D00F}"/>
              </a:ext>
            </a:extLst>
          </p:cNvPr>
          <p:cNvSpPr txBox="1"/>
          <p:nvPr/>
        </p:nvSpPr>
        <p:spPr>
          <a:xfrm>
            <a:off x="232240" y="779683"/>
            <a:ext cx="117847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All this will be done using: </a:t>
            </a:r>
            <a:r>
              <a:rPr lang="en-US" dirty="0">
                <a:solidFill>
                  <a:srgbClr val="FF0000"/>
                </a:solidFill>
              </a:rPr>
              <a:t>S3, S3-LEB, DESIR</a:t>
            </a: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Fusion – evaporation: Neutron-deficient products</a:t>
            </a:r>
          </a:p>
          <a:p>
            <a:endParaRPr lang="fr-FR" dirty="0"/>
          </a:p>
          <a:p>
            <a:endParaRPr lang="fr-FR" dirty="0"/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Opportunities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Multi-nucleon transfer + fusion-fission: 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	neutron-rich nuclei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	- heavy beams (Pb, U)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	-&gt; incipient phase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	-A new target-ion source based on multinucleon transfer reactions and fusion-fission reactions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	-An electron-radioactive ion collider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	-The reacceleration of radioactive ion beams, up to Fermi energies by a dedicated accelerator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Incipient phase!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93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1697479-630E-F941-6013-4A5D326F4079}"/>
              </a:ext>
            </a:extLst>
          </p:cNvPr>
          <p:cNvSpPr/>
          <p:nvPr/>
        </p:nvSpPr>
        <p:spPr>
          <a:xfrm>
            <a:off x="561052" y="2733964"/>
            <a:ext cx="9876039" cy="21248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D6B5374-CEA6-55F7-3045-78D0F1825B98}"/>
              </a:ext>
            </a:extLst>
          </p:cNvPr>
          <p:cNvSpPr txBox="1"/>
          <p:nvPr/>
        </p:nvSpPr>
        <p:spPr>
          <a:xfrm>
            <a:off x="0" y="6579030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I. Stefan                                                                                                                                                 GCM 2022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022844" y="4973235"/>
            <a:ext cx="4990030" cy="12477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NEWGAIN </a:t>
            </a:r>
            <a:r>
              <a:rPr lang="en-US" sz="1600" b="1" dirty="0">
                <a:solidFill>
                  <a:schemeClr val="bg1"/>
                </a:solidFill>
              </a:rPr>
              <a:t>White Book </a:t>
            </a:r>
          </a:p>
          <a:p>
            <a:pPr algn="ctr"/>
            <a:r>
              <a:rPr lang="en-US" sz="1600" b="1" dirty="0"/>
              <a:t>Detail the </a:t>
            </a:r>
            <a:r>
              <a:rPr lang="en-GB" sz="1600" b="1" dirty="0"/>
              <a:t>scientific</a:t>
            </a:r>
            <a:r>
              <a:rPr lang="fr-FR" sz="1600" b="1" dirty="0"/>
              <a:t> program</a:t>
            </a:r>
            <a:endParaRPr lang="fr-FR" sz="1600" b="1" dirty="0">
              <a:solidFill>
                <a:srgbClr val="0000FF"/>
              </a:solidFill>
            </a:endParaRPr>
          </a:p>
          <a:p>
            <a:r>
              <a:rPr lang="fr-FR" sz="1200" b="1" dirty="0" err="1">
                <a:solidFill>
                  <a:srgbClr val="0000FF"/>
                </a:solidFill>
              </a:rPr>
              <a:t>Avaiable</a:t>
            </a:r>
            <a:r>
              <a:rPr lang="fr-FR" sz="1200" b="1" dirty="0">
                <a:solidFill>
                  <a:srgbClr val="0000FF"/>
                </a:solidFill>
              </a:rPr>
              <a:t> online: https://</a:t>
            </a:r>
            <a:r>
              <a:rPr lang="fr-FR" sz="1200" b="1" dirty="0" err="1">
                <a:solidFill>
                  <a:srgbClr val="0000FF"/>
                </a:solidFill>
              </a:rPr>
              <a:t>tel.archives-ouvertes.fr</a:t>
            </a:r>
            <a:r>
              <a:rPr lang="fr-FR" sz="1200" b="1" dirty="0">
                <a:solidFill>
                  <a:srgbClr val="0000FF"/>
                </a:solidFill>
              </a:rPr>
              <a:t>/IP2I/hal-03280595v1</a:t>
            </a:r>
            <a:endParaRPr lang="en-GB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986" y="622790"/>
            <a:ext cx="11055962" cy="2707041"/>
          </a:xfrm>
        </p:spPr>
        <p:txBody>
          <a:bodyPr>
            <a:normAutofit/>
          </a:bodyPr>
          <a:lstStyle/>
          <a:p>
            <a:r>
              <a:rPr lang="en-GB" sz="1800" b="1" dirty="0"/>
              <a:t>Opportunity to gain leadership position  - S3, S3 LEB, DESIR </a:t>
            </a:r>
          </a:p>
          <a:p>
            <a:pPr lvl="1"/>
            <a:r>
              <a:rPr lang="en-GB" sz="2000" b="1" dirty="0">
                <a:solidFill>
                  <a:srgbClr val="7030A0"/>
                </a:solidFill>
              </a:rPr>
              <a:t>Neutron deficient nuclei (N=Z nuclei)</a:t>
            </a:r>
          </a:p>
          <a:p>
            <a:pPr lvl="1"/>
            <a:r>
              <a:rPr lang="en-GB" sz="2000" b="1" dirty="0">
                <a:solidFill>
                  <a:srgbClr val="7030A0"/>
                </a:solidFill>
              </a:rPr>
              <a:t>SHE studies</a:t>
            </a:r>
          </a:p>
          <a:p>
            <a:pPr marL="457200" lvl="1" indent="0">
              <a:buNone/>
            </a:pPr>
            <a:r>
              <a:rPr lang="en-GB" sz="2000" b="1" dirty="0">
                <a:solidFill>
                  <a:srgbClr val="7030A0"/>
                </a:solidFill>
              </a:rPr>
              <a:t>Constraints: S3 target -&gt; 10 </a:t>
            </a:r>
            <a:r>
              <a:rPr lang="en-GB" sz="2000" b="1" dirty="0" err="1">
                <a:solidFill>
                  <a:srgbClr val="7030A0"/>
                </a:solidFill>
              </a:rPr>
              <a:t>puA</a:t>
            </a:r>
            <a:r>
              <a:rPr lang="en-GB" sz="2000" b="1" dirty="0">
                <a:solidFill>
                  <a:srgbClr val="7030A0"/>
                </a:solidFill>
              </a:rPr>
              <a:t> </a:t>
            </a:r>
            <a:r>
              <a:rPr lang="en-GB" sz="2000" b="1" baseline="30000" dirty="0">
                <a:solidFill>
                  <a:srgbClr val="7030A0"/>
                </a:solidFill>
              </a:rPr>
              <a:t>70</a:t>
            </a:r>
            <a:r>
              <a:rPr lang="en-GB" sz="2000" b="1" dirty="0">
                <a:solidFill>
                  <a:srgbClr val="7030A0"/>
                </a:solidFill>
              </a:rPr>
              <a:t>Zn @5 MeV/A</a:t>
            </a:r>
          </a:p>
          <a:p>
            <a:r>
              <a:rPr lang="en-GB" sz="1800" dirty="0"/>
              <a:t>Heavy beams: opportunity to develop a new physics program using: </a:t>
            </a:r>
            <a:r>
              <a:rPr lang="en-GB" sz="1800" b="1" dirty="0">
                <a:solidFill>
                  <a:schemeClr val="accent2">
                    <a:lumMod val="50000"/>
                  </a:schemeClr>
                </a:solidFill>
              </a:rPr>
              <a:t>MNT, Fusion-fission &amp; Fission-Evaporation in inverse kinematics</a:t>
            </a:r>
            <a:r>
              <a:rPr lang="en-US" sz="1800" dirty="0"/>
              <a:t>	</a:t>
            </a:r>
            <a:r>
              <a:rPr lang="en-US" sz="1800" dirty="0">
                <a:solidFill>
                  <a:srgbClr val="FF0000"/>
                </a:solidFill>
              </a:rPr>
              <a:t>(very) incipient phase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16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967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NEWGAIN Project - Scientific Goals: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E1CB72-F201-6C5C-9676-18E5D9D90274}"/>
              </a:ext>
            </a:extLst>
          </p:cNvPr>
          <p:cNvSpPr txBox="1"/>
          <p:nvPr/>
        </p:nvSpPr>
        <p:spPr>
          <a:xfrm>
            <a:off x="1022844" y="2807356"/>
            <a:ext cx="92178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Important:</a:t>
            </a:r>
          </a:p>
          <a:p>
            <a:r>
              <a:rPr lang="en-GB" dirty="0"/>
              <a:t> Target development: </a:t>
            </a:r>
          </a:p>
          <a:p>
            <a:r>
              <a:rPr lang="en-GB" dirty="0"/>
              <a:t>	S3 -  10 </a:t>
            </a:r>
            <a:r>
              <a:rPr lang="en-GB" dirty="0" err="1"/>
              <a:t>puA</a:t>
            </a:r>
            <a:r>
              <a:rPr lang="en-GB" dirty="0"/>
              <a:t> </a:t>
            </a:r>
            <a:r>
              <a:rPr lang="en-GB" baseline="30000" dirty="0"/>
              <a:t>70</a:t>
            </a:r>
            <a:r>
              <a:rPr lang="en-GB" dirty="0"/>
              <a:t>Zn @ 5 MeV/A</a:t>
            </a:r>
          </a:p>
          <a:p>
            <a:r>
              <a:rPr lang="en-GB" dirty="0"/>
              <a:t>	development of new target (gas?). Learn from other programs (KISS, JYFL, ANL)</a:t>
            </a:r>
          </a:p>
          <a:p>
            <a:r>
              <a:rPr lang="en-GB" dirty="0"/>
              <a:t> New installations: </a:t>
            </a:r>
          </a:p>
          <a:p>
            <a:r>
              <a:rPr lang="en-GB" dirty="0"/>
              <a:t>	S3 not adapted for heavy beams (Pb, Bi, U)</a:t>
            </a:r>
          </a:p>
          <a:p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3126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D6B5374-CEA6-55F7-3045-78D0F1825B98}"/>
              </a:ext>
            </a:extLst>
          </p:cNvPr>
          <p:cNvSpPr txBox="1"/>
          <p:nvPr/>
        </p:nvSpPr>
        <p:spPr>
          <a:xfrm>
            <a:off x="0" y="6579030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I. Stefan                                                                                                                                                 GCM 2022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022844" y="4973235"/>
            <a:ext cx="4990030" cy="12477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NEWGAIN </a:t>
            </a:r>
            <a:r>
              <a:rPr lang="en-US" sz="1600" b="1" dirty="0">
                <a:solidFill>
                  <a:schemeClr val="bg1"/>
                </a:solidFill>
              </a:rPr>
              <a:t>White Book </a:t>
            </a:r>
          </a:p>
          <a:p>
            <a:pPr algn="ctr"/>
            <a:r>
              <a:rPr lang="en-US" sz="1600" b="1" dirty="0"/>
              <a:t>Detail the </a:t>
            </a:r>
            <a:r>
              <a:rPr lang="en-GB" sz="1600" b="1" dirty="0"/>
              <a:t>scientific</a:t>
            </a:r>
            <a:r>
              <a:rPr lang="fr-FR" sz="1600" b="1" dirty="0"/>
              <a:t> program</a:t>
            </a:r>
            <a:endParaRPr lang="fr-FR" sz="1600" b="1" dirty="0">
              <a:solidFill>
                <a:srgbClr val="0000FF"/>
              </a:solidFill>
            </a:endParaRPr>
          </a:p>
          <a:p>
            <a:r>
              <a:rPr lang="fr-FR" sz="1200" b="1" dirty="0" err="1">
                <a:solidFill>
                  <a:srgbClr val="0000FF"/>
                </a:solidFill>
              </a:rPr>
              <a:t>Avaiable</a:t>
            </a:r>
            <a:r>
              <a:rPr lang="fr-FR" sz="1200" b="1" dirty="0">
                <a:solidFill>
                  <a:srgbClr val="0000FF"/>
                </a:solidFill>
              </a:rPr>
              <a:t> online: https://</a:t>
            </a:r>
            <a:r>
              <a:rPr lang="fr-FR" sz="1200" b="1" dirty="0" err="1">
                <a:solidFill>
                  <a:srgbClr val="0000FF"/>
                </a:solidFill>
              </a:rPr>
              <a:t>tel.archives-ouvertes.fr</a:t>
            </a:r>
            <a:r>
              <a:rPr lang="fr-FR" sz="1200" b="1" dirty="0">
                <a:solidFill>
                  <a:srgbClr val="0000FF"/>
                </a:solidFill>
              </a:rPr>
              <a:t>/IP2I/hal-03280595v1</a:t>
            </a:r>
            <a:endParaRPr lang="en-GB" sz="6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17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967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NEWGAIN Project 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9" name="Rectangle à coins arrondis 1">
            <a:extLst>
              <a:ext uri="{FF2B5EF4-FFF2-40B4-BE49-F238E27FC236}">
                <a16:creationId xmlns:a16="http://schemas.microsoft.com/office/drawing/2014/main" id="{101CDE24-BD06-66E7-67AB-94AEFCAA39E0}"/>
              </a:ext>
            </a:extLst>
          </p:cNvPr>
          <p:cNvSpPr/>
          <p:nvPr/>
        </p:nvSpPr>
        <p:spPr>
          <a:xfrm>
            <a:off x="6894916" y="4985551"/>
            <a:ext cx="4634245" cy="13562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6">
                    <a:lumMod val="50000"/>
                  </a:schemeClr>
                </a:solidFill>
              </a:rPr>
              <a:t>WORKSHOP</a:t>
            </a: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rgbClr val="0070C0"/>
                </a:solidFill>
              </a:rPr>
              <a:t>Physics with Spiral2 Heavy Beams  </a:t>
            </a:r>
          </a:p>
          <a:p>
            <a:pPr algn="ctr"/>
            <a:r>
              <a:rPr lang="en-GB" sz="1600" b="1" dirty="0"/>
              <a:t>Discuss the physics program and propose new ideas (12-16 December 2022 @GANIL)</a:t>
            </a:r>
            <a:endParaRPr lang="en-GB" sz="7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CA9592-0E14-F495-43BA-60716DC7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98" y="636990"/>
            <a:ext cx="5992419" cy="313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3E25409-ED31-54BF-FAAA-C62044D1D5AE}"/>
              </a:ext>
            </a:extLst>
          </p:cNvPr>
          <p:cNvSpPr/>
          <p:nvPr/>
        </p:nvSpPr>
        <p:spPr>
          <a:xfrm>
            <a:off x="1022843" y="4175491"/>
            <a:ext cx="10233177" cy="24639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D74A92-D75F-1E32-81BC-69401F2C38CA}"/>
              </a:ext>
            </a:extLst>
          </p:cNvPr>
          <p:cNvSpPr txBox="1"/>
          <p:nvPr/>
        </p:nvSpPr>
        <p:spPr>
          <a:xfrm>
            <a:off x="1872506" y="4602024"/>
            <a:ext cx="10894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 err="1">
                <a:solidFill>
                  <a:srgbClr val="FF0000"/>
                </a:solidFill>
                <a:latin typeface="Verdana" panose="020B0604030504040204" pitchFamily="34" charset="0"/>
              </a:rPr>
              <a:t>T</a:t>
            </a:r>
            <a:r>
              <a:rPr lang="fr-FR" b="0" i="0" u="none" strike="noStrike" dirty="0" err="1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hree</a:t>
            </a:r>
            <a:r>
              <a:rPr lang="fr-FR" b="0" i="0" u="none" strike="noStrike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main axes of exchanges and discussions:</a:t>
            </a:r>
          </a:p>
          <a:p>
            <a:pPr algn="l"/>
            <a:r>
              <a:rPr lang="fr-FR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Accelerator, instrumentation and </a:t>
            </a:r>
            <a:r>
              <a:rPr lang="fr-FR" b="1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target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fr-FR" b="1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development</a:t>
            </a:r>
            <a:endParaRPr lang="fr-FR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fr-FR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Scientific program </a:t>
            </a:r>
            <a:r>
              <a:rPr lang="fr-FR" b="1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with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S3 </a:t>
            </a:r>
            <a:r>
              <a:rPr lang="fr-FR" b="1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beams</a:t>
            </a:r>
            <a:endParaRPr lang="fr-FR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fr-FR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New avenues </a:t>
            </a:r>
            <a:r>
              <a:rPr lang="fr-FR" b="1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with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</a:t>
            </a:r>
            <a:r>
              <a:rPr lang="fr-FR" b="1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very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 </a:t>
            </a:r>
            <a:r>
              <a:rPr lang="fr-FR" b="1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heavy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NEWGAIN </a:t>
            </a:r>
            <a:r>
              <a:rPr lang="fr-FR" b="1" i="0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beams</a:t>
            </a:r>
            <a:endParaRPr lang="fr-FR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br>
              <a:rPr lang="fr-FR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37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0945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55A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NEWGAIN project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B07A22-5116-7EDD-DD80-5A2A6449397C}"/>
              </a:ext>
            </a:extLst>
          </p:cNvPr>
          <p:cNvSpPr txBox="1"/>
          <p:nvPr/>
        </p:nvSpPr>
        <p:spPr>
          <a:xfrm>
            <a:off x="0" y="6586779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I. Stefan                                                                                                                                                 GCM 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2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838E2BB-5E6D-86B5-4EFB-1677138B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" y="333663"/>
            <a:ext cx="11994894" cy="609992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80049F0E-42A1-D536-F646-E41604DD9CD6}"/>
              </a:ext>
            </a:extLst>
          </p:cNvPr>
          <p:cNvGrpSpPr/>
          <p:nvPr/>
        </p:nvGrpSpPr>
        <p:grpSpPr>
          <a:xfrm>
            <a:off x="3104232" y="1036280"/>
            <a:ext cx="9081478" cy="4966042"/>
            <a:chOff x="24446" y="954773"/>
            <a:chExt cx="9081478" cy="4966042"/>
          </a:xfrm>
        </p:grpSpPr>
        <p:pic>
          <p:nvPicPr>
            <p:cNvPr id="9" name="Picture 23">
              <a:extLst>
                <a:ext uri="{FF2B5EF4-FFF2-40B4-BE49-F238E27FC236}">
                  <a16:creationId xmlns:a16="http://schemas.microsoft.com/office/drawing/2014/main" id="{1C160653-D63F-204E-A806-24113DCEA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46" y="954773"/>
              <a:ext cx="9081478" cy="4966042"/>
            </a:xfrm>
            <a:prstGeom prst="rect">
              <a:avLst/>
            </a:prstGeom>
          </p:spPr>
        </p:pic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7DF283B5-EA5B-5514-E7DC-CBB53BF125FA}"/>
                </a:ext>
              </a:extLst>
            </p:cNvPr>
            <p:cNvSpPr/>
            <p:nvPr/>
          </p:nvSpPr>
          <p:spPr>
            <a:xfrm>
              <a:off x="2818762" y="1012212"/>
              <a:ext cx="3122141" cy="2381971"/>
            </a:xfrm>
            <a:custGeom>
              <a:avLst/>
              <a:gdLst>
                <a:gd name="connsiteX0" fmla="*/ 0 w 3048000"/>
                <a:gd name="connsiteY0" fmla="*/ 1993232 h 2362200"/>
                <a:gd name="connsiteX1" fmla="*/ 930442 w 3048000"/>
                <a:gd name="connsiteY1" fmla="*/ 1102895 h 2362200"/>
                <a:gd name="connsiteX2" fmla="*/ 1078832 w 3048000"/>
                <a:gd name="connsiteY2" fmla="*/ 1106905 h 2362200"/>
                <a:gd name="connsiteX3" fmla="*/ 2217821 w 3048000"/>
                <a:gd name="connsiteY3" fmla="*/ 0 h 2362200"/>
                <a:gd name="connsiteX4" fmla="*/ 3048000 w 3048000"/>
                <a:gd name="connsiteY4" fmla="*/ 437147 h 2362200"/>
                <a:gd name="connsiteX5" fmla="*/ 1796716 w 3048000"/>
                <a:gd name="connsiteY5" fmla="*/ 1804737 h 2362200"/>
                <a:gd name="connsiteX6" fmla="*/ 1423737 w 3048000"/>
                <a:gd name="connsiteY6" fmla="*/ 1604211 h 2362200"/>
                <a:gd name="connsiteX7" fmla="*/ 1159042 w 3048000"/>
                <a:gd name="connsiteY7" fmla="*/ 1985211 h 2362200"/>
                <a:gd name="connsiteX8" fmla="*/ 910390 w 3048000"/>
                <a:gd name="connsiteY8" fmla="*/ 1800726 h 2362200"/>
                <a:gd name="connsiteX9" fmla="*/ 344905 w 3048000"/>
                <a:gd name="connsiteY9" fmla="*/ 2362200 h 2362200"/>
                <a:gd name="connsiteX10" fmla="*/ 0 w 3048000"/>
                <a:gd name="connsiteY10" fmla="*/ 1993232 h 2362200"/>
                <a:gd name="connsiteX0" fmla="*/ 0 w 3057886"/>
                <a:gd name="connsiteY0" fmla="*/ 2032773 h 2362200"/>
                <a:gd name="connsiteX1" fmla="*/ 940328 w 3057886"/>
                <a:gd name="connsiteY1" fmla="*/ 1102895 h 2362200"/>
                <a:gd name="connsiteX2" fmla="*/ 1088718 w 3057886"/>
                <a:gd name="connsiteY2" fmla="*/ 1106905 h 2362200"/>
                <a:gd name="connsiteX3" fmla="*/ 2227707 w 3057886"/>
                <a:gd name="connsiteY3" fmla="*/ 0 h 2362200"/>
                <a:gd name="connsiteX4" fmla="*/ 3057886 w 3057886"/>
                <a:gd name="connsiteY4" fmla="*/ 437147 h 2362200"/>
                <a:gd name="connsiteX5" fmla="*/ 1806602 w 3057886"/>
                <a:gd name="connsiteY5" fmla="*/ 1804737 h 2362200"/>
                <a:gd name="connsiteX6" fmla="*/ 1433623 w 3057886"/>
                <a:gd name="connsiteY6" fmla="*/ 1604211 h 2362200"/>
                <a:gd name="connsiteX7" fmla="*/ 1168928 w 3057886"/>
                <a:gd name="connsiteY7" fmla="*/ 1985211 h 2362200"/>
                <a:gd name="connsiteX8" fmla="*/ 920276 w 3057886"/>
                <a:gd name="connsiteY8" fmla="*/ 1800726 h 2362200"/>
                <a:gd name="connsiteX9" fmla="*/ 354791 w 3057886"/>
                <a:gd name="connsiteY9" fmla="*/ 2362200 h 2362200"/>
                <a:gd name="connsiteX10" fmla="*/ 0 w 3057886"/>
                <a:gd name="connsiteY10" fmla="*/ 2032773 h 2362200"/>
                <a:gd name="connsiteX0" fmla="*/ 0 w 3057886"/>
                <a:gd name="connsiteY0" fmla="*/ 2032773 h 2362200"/>
                <a:gd name="connsiteX1" fmla="*/ 930443 w 3057886"/>
                <a:gd name="connsiteY1" fmla="*/ 1196806 h 2362200"/>
                <a:gd name="connsiteX2" fmla="*/ 1088718 w 3057886"/>
                <a:gd name="connsiteY2" fmla="*/ 1106905 h 2362200"/>
                <a:gd name="connsiteX3" fmla="*/ 2227707 w 3057886"/>
                <a:gd name="connsiteY3" fmla="*/ 0 h 2362200"/>
                <a:gd name="connsiteX4" fmla="*/ 3057886 w 3057886"/>
                <a:gd name="connsiteY4" fmla="*/ 437147 h 2362200"/>
                <a:gd name="connsiteX5" fmla="*/ 1806602 w 3057886"/>
                <a:gd name="connsiteY5" fmla="*/ 1804737 h 2362200"/>
                <a:gd name="connsiteX6" fmla="*/ 1433623 w 3057886"/>
                <a:gd name="connsiteY6" fmla="*/ 1604211 h 2362200"/>
                <a:gd name="connsiteX7" fmla="*/ 1168928 w 3057886"/>
                <a:gd name="connsiteY7" fmla="*/ 1985211 h 2362200"/>
                <a:gd name="connsiteX8" fmla="*/ 920276 w 3057886"/>
                <a:gd name="connsiteY8" fmla="*/ 1800726 h 2362200"/>
                <a:gd name="connsiteX9" fmla="*/ 354791 w 3057886"/>
                <a:gd name="connsiteY9" fmla="*/ 2362200 h 2362200"/>
                <a:gd name="connsiteX10" fmla="*/ 0 w 3057886"/>
                <a:gd name="connsiteY10" fmla="*/ 2032773 h 2362200"/>
                <a:gd name="connsiteX0" fmla="*/ 0 w 3057886"/>
                <a:gd name="connsiteY0" fmla="*/ 2032773 h 2362200"/>
                <a:gd name="connsiteX1" fmla="*/ 930443 w 3057886"/>
                <a:gd name="connsiteY1" fmla="*/ 1196806 h 2362200"/>
                <a:gd name="connsiteX2" fmla="*/ 1088718 w 3057886"/>
                <a:gd name="connsiteY2" fmla="*/ 1106905 h 2362200"/>
                <a:gd name="connsiteX3" fmla="*/ 2227707 w 3057886"/>
                <a:gd name="connsiteY3" fmla="*/ 0 h 2362200"/>
                <a:gd name="connsiteX4" fmla="*/ 3057886 w 3057886"/>
                <a:gd name="connsiteY4" fmla="*/ 437147 h 2362200"/>
                <a:gd name="connsiteX5" fmla="*/ 1806602 w 3057886"/>
                <a:gd name="connsiteY5" fmla="*/ 1804737 h 2362200"/>
                <a:gd name="connsiteX6" fmla="*/ 1433623 w 3057886"/>
                <a:gd name="connsiteY6" fmla="*/ 1604211 h 2362200"/>
                <a:gd name="connsiteX7" fmla="*/ 1168928 w 3057886"/>
                <a:gd name="connsiteY7" fmla="*/ 1985211 h 2362200"/>
                <a:gd name="connsiteX8" fmla="*/ 920276 w 3057886"/>
                <a:gd name="connsiteY8" fmla="*/ 1800726 h 2362200"/>
                <a:gd name="connsiteX9" fmla="*/ 354791 w 3057886"/>
                <a:gd name="connsiteY9" fmla="*/ 2362200 h 2362200"/>
                <a:gd name="connsiteX10" fmla="*/ 0 w 3057886"/>
                <a:gd name="connsiteY10" fmla="*/ 2032773 h 2362200"/>
                <a:gd name="connsiteX0" fmla="*/ 0 w 3057886"/>
                <a:gd name="connsiteY0" fmla="*/ 2032773 h 2362200"/>
                <a:gd name="connsiteX1" fmla="*/ 895844 w 3057886"/>
                <a:gd name="connsiteY1" fmla="*/ 1186921 h 2362200"/>
                <a:gd name="connsiteX2" fmla="*/ 1088718 w 3057886"/>
                <a:gd name="connsiteY2" fmla="*/ 1106905 h 2362200"/>
                <a:gd name="connsiteX3" fmla="*/ 2227707 w 3057886"/>
                <a:gd name="connsiteY3" fmla="*/ 0 h 2362200"/>
                <a:gd name="connsiteX4" fmla="*/ 3057886 w 3057886"/>
                <a:gd name="connsiteY4" fmla="*/ 437147 h 2362200"/>
                <a:gd name="connsiteX5" fmla="*/ 1806602 w 3057886"/>
                <a:gd name="connsiteY5" fmla="*/ 1804737 h 2362200"/>
                <a:gd name="connsiteX6" fmla="*/ 1433623 w 3057886"/>
                <a:gd name="connsiteY6" fmla="*/ 1604211 h 2362200"/>
                <a:gd name="connsiteX7" fmla="*/ 1168928 w 3057886"/>
                <a:gd name="connsiteY7" fmla="*/ 1985211 h 2362200"/>
                <a:gd name="connsiteX8" fmla="*/ 920276 w 3057886"/>
                <a:gd name="connsiteY8" fmla="*/ 1800726 h 2362200"/>
                <a:gd name="connsiteX9" fmla="*/ 354791 w 3057886"/>
                <a:gd name="connsiteY9" fmla="*/ 2362200 h 2362200"/>
                <a:gd name="connsiteX10" fmla="*/ 0 w 3057886"/>
                <a:gd name="connsiteY10" fmla="*/ 2032773 h 2362200"/>
                <a:gd name="connsiteX0" fmla="*/ 0 w 3057886"/>
                <a:gd name="connsiteY0" fmla="*/ 2032773 h 2362200"/>
                <a:gd name="connsiteX1" fmla="*/ 895844 w 3057886"/>
                <a:gd name="connsiteY1" fmla="*/ 1186921 h 2362200"/>
                <a:gd name="connsiteX2" fmla="*/ 1088718 w 3057886"/>
                <a:gd name="connsiteY2" fmla="*/ 1106905 h 2362200"/>
                <a:gd name="connsiteX3" fmla="*/ 2227707 w 3057886"/>
                <a:gd name="connsiteY3" fmla="*/ 0 h 2362200"/>
                <a:gd name="connsiteX4" fmla="*/ 3057886 w 3057886"/>
                <a:gd name="connsiteY4" fmla="*/ 437147 h 2362200"/>
                <a:gd name="connsiteX5" fmla="*/ 1806602 w 3057886"/>
                <a:gd name="connsiteY5" fmla="*/ 1804737 h 2362200"/>
                <a:gd name="connsiteX6" fmla="*/ 1433623 w 3057886"/>
                <a:gd name="connsiteY6" fmla="*/ 1604211 h 2362200"/>
                <a:gd name="connsiteX7" fmla="*/ 1168928 w 3057886"/>
                <a:gd name="connsiteY7" fmla="*/ 1985211 h 2362200"/>
                <a:gd name="connsiteX8" fmla="*/ 920276 w 3057886"/>
                <a:gd name="connsiteY8" fmla="*/ 1800726 h 2362200"/>
                <a:gd name="connsiteX9" fmla="*/ 354791 w 3057886"/>
                <a:gd name="connsiteY9" fmla="*/ 2362200 h 2362200"/>
                <a:gd name="connsiteX10" fmla="*/ 0 w 3057886"/>
                <a:gd name="connsiteY10" fmla="*/ 2032773 h 2362200"/>
                <a:gd name="connsiteX0" fmla="*/ 0 w 3057886"/>
                <a:gd name="connsiteY0" fmla="*/ 2052544 h 2381971"/>
                <a:gd name="connsiteX1" fmla="*/ 895844 w 3057886"/>
                <a:gd name="connsiteY1" fmla="*/ 1206692 h 2381971"/>
                <a:gd name="connsiteX2" fmla="*/ 1088718 w 3057886"/>
                <a:gd name="connsiteY2" fmla="*/ 1126676 h 2381971"/>
                <a:gd name="connsiteX3" fmla="*/ 2291963 w 3057886"/>
                <a:gd name="connsiteY3" fmla="*/ 0 h 2381971"/>
                <a:gd name="connsiteX4" fmla="*/ 3057886 w 3057886"/>
                <a:gd name="connsiteY4" fmla="*/ 456918 h 2381971"/>
                <a:gd name="connsiteX5" fmla="*/ 1806602 w 3057886"/>
                <a:gd name="connsiteY5" fmla="*/ 1824508 h 2381971"/>
                <a:gd name="connsiteX6" fmla="*/ 1433623 w 3057886"/>
                <a:gd name="connsiteY6" fmla="*/ 1623982 h 2381971"/>
                <a:gd name="connsiteX7" fmla="*/ 1168928 w 3057886"/>
                <a:gd name="connsiteY7" fmla="*/ 2004982 h 2381971"/>
                <a:gd name="connsiteX8" fmla="*/ 920276 w 3057886"/>
                <a:gd name="connsiteY8" fmla="*/ 1820497 h 2381971"/>
                <a:gd name="connsiteX9" fmla="*/ 354791 w 3057886"/>
                <a:gd name="connsiteY9" fmla="*/ 2381971 h 2381971"/>
                <a:gd name="connsiteX10" fmla="*/ 0 w 3057886"/>
                <a:gd name="connsiteY10" fmla="*/ 2052544 h 2381971"/>
                <a:gd name="connsiteX0" fmla="*/ 0 w 3122141"/>
                <a:gd name="connsiteY0" fmla="*/ 2052544 h 2381971"/>
                <a:gd name="connsiteX1" fmla="*/ 895844 w 3122141"/>
                <a:gd name="connsiteY1" fmla="*/ 1206692 h 2381971"/>
                <a:gd name="connsiteX2" fmla="*/ 1088718 w 3122141"/>
                <a:gd name="connsiteY2" fmla="*/ 1126676 h 2381971"/>
                <a:gd name="connsiteX3" fmla="*/ 2291963 w 3122141"/>
                <a:gd name="connsiteY3" fmla="*/ 0 h 2381971"/>
                <a:gd name="connsiteX4" fmla="*/ 3122141 w 3122141"/>
                <a:gd name="connsiteY4" fmla="*/ 447033 h 2381971"/>
                <a:gd name="connsiteX5" fmla="*/ 1806602 w 3122141"/>
                <a:gd name="connsiteY5" fmla="*/ 1824508 h 2381971"/>
                <a:gd name="connsiteX6" fmla="*/ 1433623 w 3122141"/>
                <a:gd name="connsiteY6" fmla="*/ 1623982 h 2381971"/>
                <a:gd name="connsiteX7" fmla="*/ 1168928 w 3122141"/>
                <a:gd name="connsiteY7" fmla="*/ 2004982 h 2381971"/>
                <a:gd name="connsiteX8" fmla="*/ 920276 w 3122141"/>
                <a:gd name="connsiteY8" fmla="*/ 1820497 h 2381971"/>
                <a:gd name="connsiteX9" fmla="*/ 354791 w 3122141"/>
                <a:gd name="connsiteY9" fmla="*/ 2381971 h 2381971"/>
                <a:gd name="connsiteX10" fmla="*/ 0 w 3122141"/>
                <a:gd name="connsiteY10" fmla="*/ 2052544 h 2381971"/>
                <a:gd name="connsiteX0" fmla="*/ 0 w 3122141"/>
                <a:gd name="connsiteY0" fmla="*/ 2052544 h 2381971"/>
                <a:gd name="connsiteX1" fmla="*/ 895844 w 3122141"/>
                <a:gd name="connsiteY1" fmla="*/ 1206692 h 2381971"/>
                <a:gd name="connsiteX2" fmla="*/ 1088718 w 3122141"/>
                <a:gd name="connsiteY2" fmla="*/ 1126676 h 2381971"/>
                <a:gd name="connsiteX3" fmla="*/ 2291963 w 3122141"/>
                <a:gd name="connsiteY3" fmla="*/ 0 h 2381971"/>
                <a:gd name="connsiteX4" fmla="*/ 3122141 w 3122141"/>
                <a:gd name="connsiteY4" fmla="*/ 447033 h 2381971"/>
                <a:gd name="connsiteX5" fmla="*/ 1806602 w 3122141"/>
                <a:gd name="connsiteY5" fmla="*/ 1824508 h 2381971"/>
                <a:gd name="connsiteX6" fmla="*/ 1483050 w 3122141"/>
                <a:gd name="connsiteY6" fmla="*/ 1643752 h 2381971"/>
                <a:gd name="connsiteX7" fmla="*/ 1168928 w 3122141"/>
                <a:gd name="connsiteY7" fmla="*/ 2004982 h 2381971"/>
                <a:gd name="connsiteX8" fmla="*/ 920276 w 3122141"/>
                <a:gd name="connsiteY8" fmla="*/ 1820497 h 2381971"/>
                <a:gd name="connsiteX9" fmla="*/ 354791 w 3122141"/>
                <a:gd name="connsiteY9" fmla="*/ 2381971 h 2381971"/>
                <a:gd name="connsiteX10" fmla="*/ 0 w 3122141"/>
                <a:gd name="connsiteY10" fmla="*/ 2052544 h 238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22141" h="2381971">
                  <a:moveTo>
                    <a:pt x="0" y="2052544"/>
                  </a:moveTo>
                  <a:lnTo>
                    <a:pt x="895844" y="1206692"/>
                  </a:lnTo>
                  <a:cubicBezTo>
                    <a:pt x="998029" y="1092699"/>
                    <a:pt x="1035960" y="1156643"/>
                    <a:pt x="1088718" y="1126676"/>
                  </a:cubicBezTo>
                  <a:lnTo>
                    <a:pt x="2291963" y="0"/>
                  </a:lnTo>
                  <a:lnTo>
                    <a:pt x="3122141" y="447033"/>
                  </a:lnTo>
                  <a:lnTo>
                    <a:pt x="1806602" y="1824508"/>
                  </a:lnTo>
                  <a:lnTo>
                    <a:pt x="1483050" y="1643752"/>
                  </a:lnTo>
                  <a:lnTo>
                    <a:pt x="1168928" y="2004982"/>
                  </a:lnTo>
                  <a:lnTo>
                    <a:pt x="920276" y="1820497"/>
                  </a:lnTo>
                  <a:lnTo>
                    <a:pt x="354791" y="2381971"/>
                  </a:lnTo>
                  <a:lnTo>
                    <a:pt x="0" y="2052544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Image 2" descr="IMAG0784.jpg">
            <a:extLst>
              <a:ext uri="{FF2B5EF4-FFF2-40B4-BE49-F238E27FC236}">
                <a16:creationId xmlns:a16="http://schemas.microsoft.com/office/drawing/2014/main" id="{D33C4F6B-735B-0FF3-69D8-30A98FC62DD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342" y="1959917"/>
            <a:ext cx="2893194" cy="3424884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03AD4918-8004-2AE0-3427-882C3C9ACB4E}"/>
              </a:ext>
            </a:extLst>
          </p:cNvPr>
          <p:cNvGrpSpPr/>
          <p:nvPr/>
        </p:nvGrpSpPr>
        <p:grpSpPr>
          <a:xfrm>
            <a:off x="6325110" y="4532466"/>
            <a:ext cx="2820356" cy="1169725"/>
            <a:chOff x="9356273" y="1153859"/>
            <a:chExt cx="2820356" cy="1169725"/>
          </a:xfrm>
        </p:grpSpPr>
        <p:sp>
          <p:nvSpPr>
            <p:cNvPr id="2" name="Rectangle 1"/>
            <p:cNvSpPr/>
            <p:nvPr/>
          </p:nvSpPr>
          <p:spPr>
            <a:xfrm>
              <a:off x="9386919" y="1654289"/>
              <a:ext cx="648119" cy="45719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356273" y="1333471"/>
              <a:ext cx="648119" cy="457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0192079" y="1153859"/>
              <a:ext cx="1984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FFFF00"/>
                  </a:solidFill>
                </a:rPr>
                <a:t>Existing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0145636" y="1454234"/>
              <a:ext cx="1984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0000FF"/>
                  </a:solidFill>
                </a:rPr>
                <a:t>Current project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14112" y="2135543"/>
              <a:ext cx="648119" cy="4571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0141623" y="1923474"/>
              <a:ext cx="1984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00B050"/>
                  </a:solidFill>
                </a:rPr>
                <a:t>Main User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21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9211078" y="4347952"/>
            <a:ext cx="3280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* -&gt; no estimation</a:t>
            </a:r>
            <a:endParaRPr lang="en-US" sz="1400" dirty="0">
              <a:solidFill>
                <a:srgbClr val="7030A0"/>
              </a:solidFill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6735047" y="914677"/>
          <a:ext cx="5343073" cy="3413090"/>
        </p:xfrm>
        <a:graphic>
          <a:graphicData uri="http://schemas.openxmlformats.org/drawingml/2006/table">
            <a:tbl>
              <a:tblPr/>
              <a:tblGrid>
                <a:gridCol w="823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419">
                  <a:extLst>
                    <a:ext uri="{9D8B030D-6E8A-4147-A177-3AD203B41FA5}">
                      <a16:colId xmlns:a16="http://schemas.microsoft.com/office/drawing/2014/main" val="782020392"/>
                    </a:ext>
                  </a:extLst>
                </a:gridCol>
                <a:gridCol w="1156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269">
                  <a:extLst>
                    <a:ext uri="{9D8B030D-6E8A-4147-A177-3AD203B41FA5}">
                      <a16:colId xmlns:a16="http://schemas.microsoft.com/office/drawing/2014/main" val="428452992"/>
                    </a:ext>
                  </a:extLst>
                </a:gridCol>
              </a:tblGrid>
              <a:tr h="504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Ions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Intensity (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pµA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r>
                        <a:rPr lang="fr-FR" sz="1200" b="1" i="0" u="none" strike="noStrike" noProof="0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Phoenix</a:t>
                      </a:r>
                      <a:r>
                        <a:rPr lang="fr-FR" sz="1200" b="1" i="0" u="none" strike="noStrike" baseline="0" noProof="0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 V3 </a:t>
                      </a:r>
                    </a:p>
                    <a:p>
                      <a:pPr algn="ctr" fontAlgn="b"/>
                      <a:r>
                        <a:rPr lang="fr-FR" sz="1200" b="1" i="0" u="none" strike="noStrike" baseline="0" noProof="0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 RFQ A/Q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≤</a:t>
                      </a:r>
                      <a:r>
                        <a:rPr lang="fr-FR" sz="1200" b="1" i="0" u="none" strike="noStrike" baseline="0" noProof="0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200" b="1" i="0" u="none" strike="noStrike" noProof="0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Intensity (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pµA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r>
                        <a:rPr lang="fr-FR" sz="1200" b="1" i="0" u="none" strike="noStrike" noProof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Phoenix</a:t>
                      </a:r>
                      <a:r>
                        <a:rPr lang="fr-FR" sz="1200" b="1" i="0" u="none" strike="noStrike" baseline="0" noProof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V3 </a:t>
                      </a:r>
                    </a:p>
                    <a:p>
                      <a:pPr algn="ctr" fontAlgn="b"/>
                      <a:r>
                        <a:rPr lang="fr-FR" sz="1200" b="1" i="0" u="none" strike="noStrike" baseline="0" noProof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b="1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RFQ A/Q</a:t>
                      </a: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≤</a:t>
                      </a:r>
                      <a:r>
                        <a:rPr lang="fr-FR" sz="1200" b="1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Intensity  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pµA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 fontAlgn="b"/>
                      <a:r>
                        <a:rPr lang="fr-FR" sz="120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SC Ion Source</a:t>
                      </a:r>
                      <a:endParaRPr lang="en-US" sz="12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200" b="1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RFQ A/Q</a:t>
                      </a: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≤</a:t>
                      </a:r>
                      <a:r>
                        <a:rPr lang="fr-FR" sz="1200" b="1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Intensity  (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pµA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 fontAlgn="b"/>
                      <a:r>
                        <a:rPr lang="fr-FR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SC Ion Source</a:t>
                      </a:r>
                      <a:endParaRPr lang="en-US" sz="1200" b="1" i="0" u="none" strike="noStrike" noProof="0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fr-FR" sz="1200" b="1" i="0" u="none" strike="noStrike" baseline="0" noProof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RFQ A/Q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</a:rPr>
                        <a:t>≤</a:t>
                      </a:r>
                      <a:r>
                        <a:rPr lang="fr-FR" sz="1200" b="1" i="0" u="none" strike="noStrike" baseline="0" noProof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noProof="0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&gt;15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&gt;40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&gt;40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&gt;40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40</a:t>
                      </a:r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Ar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36</a:t>
                      </a:r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S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1200" b="0" i="0" u="none" strike="noStrike" noProof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40</a:t>
                      </a:r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Ca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2.9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48</a:t>
                      </a:r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Ca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58</a:t>
                      </a:r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Ni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84</a:t>
                      </a:r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Kr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139</a:t>
                      </a:r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Xe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200" b="0" i="0" u="none" strike="noStrike" noProof="0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&gt;10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&gt;10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238</a:t>
                      </a:r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U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&lt;&lt;0.001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0.5</a:t>
                      </a:r>
                      <a:endParaRPr lang="en-US" sz="1200" b="0" i="0" u="none" strike="noStrike" noProof="0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7219486" y="4360548"/>
            <a:ext cx="995796" cy="282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Measured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15282" y="4360548"/>
            <a:ext cx="995796" cy="2825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tx1"/>
                </a:solidFill>
              </a:rPr>
              <a:t>Estimated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967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NEWGAIN Project - Scientific Goals: </a:t>
            </a:r>
            <a:r>
              <a:rPr lang="en-US" sz="2000" b="1" dirty="0">
                <a:solidFill>
                  <a:srgbClr val="C55A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Beams &amp; Intensities</a:t>
            </a:r>
          </a:p>
        </p:txBody>
      </p:sp>
      <p:pic>
        <p:nvPicPr>
          <p:cNvPr id="20" name="Image 67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7841" y="5208842"/>
            <a:ext cx="936516" cy="594029"/>
          </a:xfrm>
          <a:prstGeom prst="rect">
            <a:avLst/>
          </a:prstGeom>
        </p:spPr>
      </p:pic>
      <p:pic>
        <p:nvPicPr>
          <p:cNvPr id="21" name="Image 673" descr="KULEUVEN_CMYK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3" y="5271419"/>
            <a:ext cx="902017" cy="501197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91624" y="5228680"/>
            <a:ext cx="839690" cy="64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53025" y="5336238"/>
            <a:ext cx="890400" cy="37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7" descr="http://diglin.eu/wp-content/uploads/2013/01/jy_text_500.pn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4966" y="5137851"/>
            <a:ext cx="839689" cy="668532"/>
          </a:xfrm>
          <a:prstGeom prst="rect">
            <a:avLst/>
          </a:prstGeom>
          <a:noFill/>
        </p:spPr>
      </p:pic>
      <p:pic>
        <p:nvPicPr>
          <p:cNvPr id="2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863" y="5163376"/>
            <a:ext cx="756868" cy="4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7" y="6036439"/>
            <a:ext cx="686662" cy="44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C:\Documents and Settings\thomasjc\Bureau\DESIR\EQUIPEX2\Logo\logo-cenbg-peti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81" y="6094626"/>
            <a:ext cx="916691" cy="3530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 descr="lm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94" y="5336238"/>
            <a:ext cx="762003" cy="3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09" y="6052272"/>
            <a:ext cx="862101" cy="34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3894" y="6085109"/>
            <a:ext cx="972417" cy="30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61723" y="5921796"/>
            <a:ext cx="854393" cy="69387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36428" y="6072273"/>
            <a:ext cx="1045525" cy="44108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095459" y="5238511"/>
            <a:ext cx="577913" cy="577913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6" cstate="print"/>
          <a:srcRect l="27405" t="23520" r="67398" b="66400"/>
          <a:stretch>
            <a:fillRect/>
          </a:stretch>
        </p:blipFill>
        <p:spPr bwMode="auto">
          <a:xfrm>
            <a:off x="10514270" y="5984443"/>
            <a:ext cx="388360" cy="42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438" y="5799370"/>
            <a:ext cx="777038" cy="834331"/>
          </a:xfrm>
          <a:prstGeom prst="rect">
            <a:avLst/>
          </a:prstGeom>
        </p:spPr>
      </p:pic>
      <p:pic>
        <p:nvPicPr>
          <p:cNvPr id="37" name="Picture 7" descr="part6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7922446" y="6003554"/>
            <a:ext cx="1106545" cy="42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82" y="5355482"/>
            <a:ext cx="1345503" cy="30381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0960" y="4762991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			Collaboration S3-LEB-SIRIUS-DESIR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A2A01F3-CD9E-CB9E-57A8-13D100FC0853}"/>
              </a:ext>
            </a:extLst>
          </p:cNvPr>
          <p:cNvSpPr txBox="1"/>
          <p:nvPr/>
        </p:nvSpPr>
        <p:spPr>
          <a:xfrm>
            <a:off x="0" y="6579030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I. Stefan                                                                                                                                                 GCM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C5A395-7405-05AF-E2D7-61807482B89C}"/>
              </a:ext>
            </a:extLst>
          </p:cNvPr>
          <p:cNvSpPr/>
          <p:nvPr/>
        </p:nvSpPr>
        <p:spPr>
          <a:xfrm>
            <a:off x="10941803" y="870451"/>
            <a:ext cx="1136315" cy="34573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A37B73-C40A-B644-661E-2606EEC995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47697" y="5251733"/>
            <a:ext cx="854392" cy="64079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4E8CE3-4F68-EB79-B9CB-D15A7E3A117C}"/>
              </a:ext>
            </a:extLst>
          </p:cNvPr>
          <p:cNvSpPr txBox="1"/>
          <p:nvPr/>
        </p:nvSpPr>
        <p:spPr>
          <a:xfrm>
            <a:off x="8913485" y="290109"/>
            <a:ext cx="2601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 dirty="0">
                <a:solidFill>
                  <a:schemeClr val="accent5">
                    <a:lumMod val="50000"/>
                  </a:schemeClr>
                </a:solidFill>
              </a:rPr>
              <a:t>Estimated in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6D7637-1C4A-9120-FA85-35F1B3FA4949}"/>
              </a:ext>
            </a:extLst>
          </p:cNvPr>
          <p:cNvSpPr txBox="1"/>
          <p:nvPr/>
        </p:nvSpPr>
        <p:spPr>
          <a:xfrm>
            <a:off x="6539153" y="580218"/>
            <a:ext cx="497967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Important: RFQ dimensioned for 15 </a:t>
            </a:r>
            <a:r>
              <a:rPr lang="en-US" sz="1400" dirty="0" err="1">
                <a:solidFill>
                  <a:srgbClr val="C00000"/>
                </a:solidFill>
              </a:rPr>
              <a:t>puA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baseline="30000" dirty="0">
                <a:solidFill>
                  <a:srgbClr val="C00000"/>
                </a:solidFill>
              </a:rPr>
              <a:t>48</a:t>
            </a:r>
            <a:r>
              <a:rPr lang="en-US" sz="1400" dirty="0">
                <a:solidFill>
                  <a:srgbClr val="C00000"/>
                </a:solidFill>
              </a:rPr>
              <a:t>Ca and 10 </a:t>
            </a:r>
            <a:r>
              <a:rPr lang="en-US" sz="1400" dirty="0" err="1">
                <a:solidFill>
                  <a:srgbClr val="C00000"/>
                </a:solidFill>
              </a:rPr>
              <a:t>puA</a:t>
            </a:r>
            <a:r>
              <a:rPr lang="en-US" sz="1400" dirty="0">
                <a:solidFill>
                  <a:srgbClr val="C00000"/>
                </a:solidFill>
              </a:rPr>
              <a:t> for </a:t>
            </a:r>
            <a:r>
              <a:rPr lang="en-US" sz="1400" baseline="30000" dirty="0">
                <a:solidFill>
                  <a:srgbClr val="C00000"/>
                </a:solidFill>
              </a:rPr>
              <a:t>238</a:t>
            </a:r>
            <a:r>
              <a:rPr lang="en-US" sz="1400" dirty="0">
                <a:solidFill>
                  <a:srgbClr val="C00000"/>
                </a:solidFill>
              </a:rPr>
              <a:t>U </a:t>
            </a:r>
          </a:p>
        </p:txBody>
      </p:sp>
    </p:spTree>
    <p:extLst>
      <p:ext uri="{BB962C8B-B14F-4D97-AF65-F5344CB8AC3E}">
        <p14:creationId xmlns:p14="http://schemas.microsoft.com/office/powerpoint/2010/main" val="204942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9211078" y="4347952"/>
            <a:ext cx="3280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* -&gt; no estimation</a:t>
            </a:r>
            <a:endParaRPr lang="en-US" sz="1400" dirty="0">
              <a:solidFill>
                <a:srgbClr val="7030A0"/>
              </a:solidFill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462364"/>
              </p:ext>
            </p:extLst>
          </p:nvPr>
        </p:nvGraphicFramePr>
        <p:xfrm>
          <a:off x="6735047" y="914677"/>
          <a:ext cx="5343073" cy="3413090"/>
        </p:xfrm>
        <a:graphic>
          <a:graphicData uri="http://schemas.openxmlformats.org/drawingml/2006/table">
            <a:tbl>
              <a:tblPr/>
              <a:tblGrid>
                <a:gridCol w="823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419">
                  <a:extLst>
                    <a:ext uri="{9D8B030D-6E8A-4147-A177-3AD203B41FA5}">
                      <a16:colId xmlns:a16="http://schemas.microsoft.com/office/drawing/2014/main" val="782020392"/>
                    </a:ext>
                  </a:extLst>
                </a:gridCol>
                <a:gridCol w="1156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269">
                  <a:extLst>
                    <a:ext uri="{9D8B030D-6E8A-4147-A177-3AD203B41FA5}">
                      <a16:colId xmlns:a16="http://schemas.microsoft.com/office/drawing/2014/main" val="428452992"/>
                    </a:ext>
                  </a:extLst>
                </a:gridCol>
              </a:tblGrid>
              <a:tr h="504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Ions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Intensity (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pµA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r>
                        <a:rPr lang="fr-FR" sz="1200" b="1" i="0" u="none" strike="noStrike" noProof="0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Phoenix</a:t>
                      </a:r>
                      <a:r>
                        <a:rPr lang="fr-FR" sz="1200" b="1" i="0" u="none" strike="noStrike" baseline="0" noProof="0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 V3 </a:t>
                      </a:r>
                    </a:p>
                    <a:p>
                      <a:pPr algn="ctr" fontAlgn="b"/>
                      <a:r>
                        <a:rPr lang="fr-FR" sz="1200" b="1" i="0" u="none" strike="noStrike" baseline="0" noProof="0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 RFQ A/Q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≤</a:t>
                      </a:r>
                      <a:r>
                        <a:rPr lang="fr-FR" sz="1200" b="1" i="0" u="none" strike="noStrike" baseline="0" noProof="0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200" b="1" i="0" u="none" strike="noStrike" noProof="0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Intensity (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pµA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r>
                        <a:rPr lang="fr-FR" sz="1200" b="1" i="0" u="none" strike="noStrike" noProof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Phoenix</a:t>
                      </a:r>
                      <a:r>
                        <a:rPr lang="fr-FR" sz="1200" b="1" i="0" u="none" strike="noStrike" baseline="0" noProof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V3 </a:t>
                      </a:r>
                    </a:p>
                    <a:p>
                      <a:pPr algn="ctr" fontAlgn="b"/>
                      <a:r>
                        <a:rPr lang="fr-FR" sz="1200" b="1" i="0" u="none" strike="noStrike" baseline="0" noProof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b="1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RFQ A/Q</a:t>
                      </a: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≤</a:t>
                      </a:r>
                      <a:r>
                        <a:rPr lang="fr-FR" sz="1200" b="1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Intensity  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pµA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 fontAlgn="b"/>
                      <a:r>
                        <a:rPr lang="fr-FR" sz="120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SC Ion Source</a:t>
                      </a:r>
                      <a:endParaRPr lang="en-US" sz="12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200" b="1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RFQ A/Q</a:t>
                      </a: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≤</a:t>
                      </a:r>
                      <a:r>
                        <a:rPr lang="fr-FR" sz="1200" b="1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Intensity  (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pµA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 fontAlgn="b"/>
                      <a:r>
                        <a:rPr lang="fr-FR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SC Ion Source</a:t>
                      </a:r>
                      <a:endParaRPr lang="en-US" sz="1200" b="1" i="0" u="none" strike="noStrike" noProof="0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fr-FR" sz="1200" b="1" i="0" u="none" strike="noStrike" baseline="0" noProof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RFQ A/Q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</a:rPr>
                        <a:t>≤</a:t>
                      </a:r>
                      <a:r>
                        <a:rPr lang="fr-FR" sz="1200" b="1" i="0" u="none" strike="noStrike" baseline="0" noProof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noProof="0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&gt;15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&gt;40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&gt;40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&gt;40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40</a:t>
                      </a:r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Ar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36</a:t>
                      </a:r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S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1200" b="0" i="0" u="none" strike="noStrike" noProof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40</a:t>
                      </a:r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Ca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2.9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48</a:t>
                      </a:r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Ca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58</a:t>
                      </a:r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Ni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84</a:t>
                      </a:r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Kr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139</a:t>
                      </a:r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Xe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200" b="0" i="0" u="none" strike="noStrike" noProof="0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&gt;10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&gt;10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238</a:t>
                      </a:r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U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&lt;&lt;0.001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0.5</a:t>
                      </a:r>
                      <a:endParaRPr lang="en-US" sz="1200" b="0" i="0" u="none" strike="noStrike" noProof="0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7219486" y="4360548"/>
            <a:ext cx="995796" cy="282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Measured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15282" y="4360548"/>
            <a:ext cx="995796" cy="2825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tx1"/>
                </a:solidFill>
              </a:rPr>
              <a:t>Estimated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Rectangle avec coins arrondis du même côté 50"/>
          <p:cNvSpPr/>
          <p:nvPr/>
        </p:nvSpPr>
        <p:spPr>
          <a:xfrm>
            <a:off x="193539" y="1025207"/>
            <a:ext cx="5830675" cy="4154718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541103" y="1127917"/>
            <a:ext cx="1475433" cy="3649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496318" y="870451"/>
            <a:ext cx="541611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i="1" dirty="0"/>
          </a:p>
          <a:p>
            <a:r>
              <a:rPr lang="fr-FR" b="1" i="1" dirty="0"/>
              <a:t>NEWGAIN</a:t>
            </a:r>
          </a:p>
          <a:p>
            <a:endParaRPr lang="fr-FR" b="1" i="1" dirty="0"/>
          </a:p>
          <a:p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Consolidation and reinforcement of the S3, LEB &amp; DESIR A/Q=3 physics program.</a:t>
            </a:r>
          </a:p>
          <a:p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Relevant beams:</a:t>
            </a:r>
          </a:p>
          <a:p>
            <a:r>
              <a:rPr lang="fr-FR" sz="1600" b="1" baseline="30000" dirty="0"/>
              <a:t>12,13,14</a:t>
            </a:r>
            <a:r>
              <a:rPr lang="fr-FR" sz="1600" b="1" dirty="0"/>
              <a:t>C, </a:t>
            </a:r>
            <a:r>
              <a:rPr lang="fr-FR" sz="1600" b="1" baseline="30000" dirty="0"/>
              <a:t>16,17,18</a:t>
            </a:r>
            <a:r>
              <a:rPr lang="fr-FR" sz="1600" b="1" dirty="0"/>
              <a:t>O, </a:t>
            </a:r>
            <a:r>
              <a:rPr lang="fr-FR" sz="1600" b="1" baseline="30000" dirty="0"/>
              <a:t>20,21,22</a:t>
            </a:r>
            <a:r>
              <a:rPr lang="fr-FR" sz="1600" b="1" dirty="0"/>
              <a:t>Ne, </a:t>
            </a:r>
            <a:r>
              <a:rPr lang="fr-FR" sz="1600" b="1" baseline="30000" dirty="0"/>
              <a:t>23</a:t>
            </a:r>
            <a:r>
              <a:rPr lang="fr-FR" sz="1600" b="1" dirty="0"/>
              <a:t>Na, </a:t>
            </a:r>
            <a:r>
              <a:rPr lang="fr-FR" sz="1600" b="1" baseline="30000" dirty="0"/>
              <a:t>24,25,26</a:t>
            </a:r>
            <a:r>
              <a:rPr lang="fr-FR" sz="1600" b="1" dirty="0"/>
              <a:t>Mg, </a:t>
            </a:r>
            <a:r>
              <a:rPr lang="fr-FR" sz="1600" b="1" baseline="30000" dirty="0"/>
              <a:t>27</a:t>
            </a:r>
            <a:r>
              <a:rPr lang="fr-FR" sz="1600" b="1" dirty="0"/>
              <a:t>Al, </a:t>
            </a:r>
            <a:r>
              <a:rPr lang="fr-FR" sz="1600" b="1" baseline="30000" dirty="0"/>
              <a:t>28,29,30</a:t>
            </a:r>
            <a:r>
              <a:rPr lang="fr-FR" sz="1600" b="1" dirty="0"/>
              <a:t>Si, </a:t>
            </a:r>
            <a:r>
              <a:rPr lang="fr-FR" sz="1600" b="1" baseline="30000" dirty="0"/>
              <a:t>32,34</a:t>
            </a:r>
            <a:r>
              <a:rPr lang="fr-FR" sz="1600" b="1" dirty="0"/>
              <a:t>S, </a:t>
            </a:r>
            <a:r>
              <a:rPr lang="fr-FR" sz="1600" b="1" baseline="30000" dirty="0"/>
              <a:t>35,37</a:t>
            </a:r>
            <a:r>
              <a:rPr lang="fr-FR" sz="1600" b="1" dirty="0"/>
              <a:t>Cl,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38,40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Ar,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38,39,40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K,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40,42,43,44,46,48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Ca,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46,47,48,49,50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Ti,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51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V,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50,52,53,54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Cr,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55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Mn,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54,56,57,58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Fe,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59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Co,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58,60,61,62,64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Ni,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63,65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Cu,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64,66,67,68,70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Zn,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74,76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Ge,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78,86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Kr,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84,86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Sr,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90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Zr,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92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Mo</a:t>
            </a:r>
            <a:endParaRPr lang="fr-FR" sz="1200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sz="1600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400" b="1" i="1" dirty="0">
              <a:solidFill>
                <a:srgbClr val="7030A0"/>
              </a:solidFill>
            </a:endParaRPr>
          </a:p>
        </p:txBody>
      </p:sp>
      <p:sp>
        <p:nvSpPr>
          <p:cNvPr id="73" name="Rectangle à coins arrondis 72"/>
          <p:cNvSpPr/>
          <p:nvPr/>
        </p:nvSpPr>
        <p:spPr>
          <a:xfrm>
            <a:off x="6735046" y="2220684"/>
            <a:ext cx="4206756" cy="1571641"/>
          </a:xfrm>
          <a:prstGeom prst="roundRect">
            <a:avLst/>
          </a:prstGeom>
          <a:solidFill>
            <a:srgbClr val="F2AD7E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Flèche droite 73"/>
          <p:cNvSpPr/>
          <p:nvPr/>
        </p:nvSpPr>
        <p:spPr>
          <a:xfrm rot="12300423">
            <a:off x="5653650" y="2281054"/>
            <a:ext cx="1138282" cy="162657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Rectangle 75"/>
          <p:cNvSpPr/>
          <p:nvPr/>
        </p:nvSpPr>
        <p:spPr>
          <a:xfrm>
            <a:off x="6967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NEWGAIN Project - Scientific Goals: </a:t>
            </a:r>
            <a:r>
              <a:rPr lang="en-US" sz="2000" b="1" dirty="0">
                <a:solidFill>
                  <a:srgbClr val="C55A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Beams &amp; Intensities</a:t>
            </a:r>
          </a:p>
        </p:txBody>
      </p:sp>
      <p:pic>
        <p:nvPicPr>
          <p:cNvPr id="20" name="Image 67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7841" y="5208842"/>
            <a:ext cx="936516" cy="594029"/>
          </a:xfrm>
          <a:prstGeom prst="rect">
            <a:avLst/>
          </a:prstGeom>
        </p:spPr>
      </p:pic>
      <p:pic>
        <p:nvPicPr>
          <p:cNvPr id="21" name="Image 673" descr="KULEUVEN_CMYK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3" y="5271419"/>
            <a:ext cx="902017" cy="501197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91624" y="5228680"/>
            <a:ext cx="839690" cy="64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53025" y="5336238"/>
            <a:ext cx="890400" cy="37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7" descr="http://diglin.eu/wp-content/uploads/2013/01/jy_text_500.pn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4966" y="5137851"/>
            <a:ext cx="839689" cy="668532"/>
          </a:xfrm>
          <a:prstGeom prst="rect">
            <a:avLst/>
          </a:prstGeom>
          <a:noFill/>
        </p:spPr>
      </p:pic>
      <p:pic>
        <p:nvPicPr>
          <p:cNvPr id="2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863" y="5163376"/>
            <a:ext cx="756868" cy="4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7" y="6036439"/>
            <a:ext cx="686662" cy="44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C:\Documents and Settings\thomasjc\Bureau\DESIR\EQUIPEX2\Logo\logo-cenbg-peti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81" y="6094626"/>
            <a:ext cx="916691" cy="3530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2" descr="lm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94" y="5336238"/>
            <a:ext cx="762003" cy="3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09" y="6052272"/>
            <a:ext cx="862101" cy="34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3894" y="6085109"/>
            <a:ext cx="972417" cy="30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161723" y="5921796"/>
            <a:ext cx="854393" cy="69387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36428" y="6072273"/>
            <a:ext cx="1045525" cy="44108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095459" y="5238511"/>
            <a:ext cx="577913" cy="577913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6" cstate="print"/>
          <a:srcRect l="27405" t="23520" r="67398" b="66400"/>
          <a:stretch>
            <a:fillRect/>
          </a:stretch>
        </p:blipFill>
        <p:spPr bwMode="auto">
          <a:xfrm>
            <a:off x="10514270" y="5984443"/>
            <a:ext cx="388360" cy="42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438" y="5799370"/>
            <a:ext cx="777038" cy="834331"/>
          </a:xfrm>
          <a:prstGeom prst="rect">
            <a:avLst/>
          </a:prstGeom>
        </p:spPr>
      </p:pic>
      <p:pic>
        <p:nvPicPr>
          <p:cNvPr id="37" name="Picture 7" descr="part6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7922446" y="6003554"/>
            <a:ext cx="1106545" cy="42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82" y="5355482"/>
            <a:ext cx="1345503" cy="30381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0960" y="4762991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B0F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				Collaboration S3-LEB-SIRIUS-DESIR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A2A01F3-CD9E-CB9E-57A8-13D100FC0853}"/>
              </a:ext>
            </a:extLst>
          </p:cNvPr>
          <p:cNvSpPr txBox="1"/>
          <p:nvPr/>
        </p:nvSpPr>
        <p:spPr>
          <a:xfrm>
            <a:off x="0" y="6579030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I. Stefan                                                                                                                                                 GCM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C5A395-7405-05AF-E2D7-61807482B89C}"/>
              </a:ext>
            </a:extLst>
          </p:cNvPr>
          <p:cNvSpPr/>
          <p:nvPr/>
        </p:nvSpPr>
        <p:spPr>
          <a:xfrm>
            <a:off x="10941803" y="870451"/>
            <a:ext cx="1136315" cy="34573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A37B73-C40A-B644-661E-2606EEC995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47697" y="5251733"/>
            <a:ext cx="854392" cy="64079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7C169A-AE78-E2BF-4322-EF043EBE06F2}"/>
              </a:ext>
            </a:extLst>
          </p:cNvPr>
          <p:cNvSpPr txBox="1"/>
          <p:nvPr/>
        </p:nvSpPr>
        <p:spPr>
          <a:xfrm>
            <a:off x="8913485" y="290109"/>
            <a:ext cx="2601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 dirty="0">
                <a:solidFill>
                  <a:schemeClr val="accent5">
                    <a:lumMod val="50000"/>
                  </a:schemeClr>
                </a:solidFill>
              </a:rPr>
              <a:t>Estimated in 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881BFA-9F55-9A70-5FE9-D2578FE4EE54}"/>
              </a:ext>
            </a:extLst>
          </p:cNvPr>
          <p:cNvSpPr txBox="1"/>
          <p:nvPr/>
        </p:nvSpPr>
        <p:spPr>
          <a:xfrm>
            <a:off x="6539153" y="580218"/>
            <a:ext cx="497967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Important: RFQ dimensioned for 15 </a:t>
            </a:r>
            <a:r>
              <a:rPr lang="en-US" sz="1400" dirty="0" err="1">
                <a:solidFill>
                  <a:srgbClr val="C00000"/>
                </a:solidFill>
              </a:rPr>
              <a:t>puA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baseline="30000" dirty="0">
                <a:solidFill>
                  <a:srgbClr val="C00000"/>
                </a:solidFill>
              </a:rPr>
              <a:t>48</a:t>
            </a:r>
            <a:r>
              <a:rPr lang="en-US" sz="1400" dirty="0">
                <a:solidFill>
                  <a:srgbClr val="C00000"/>
                </a:solidFill>
              </a:rPr>
              <a:t>Ca and 10 </a:t>
            </a:r>
            <a:r>
              <a:rPr lang="en-US" sz="1400" dirty="0" err="1">
                <a:solidFill>
                  <a:srgbClr val="C00000"/>
                </a:solidFill>
              </a:rPr>
              <a:t>puA</a:t>
            </a:r>
            <a:r>
              <a:rPr lang="en-US" sz="1400" dirty="0">
                <a:solidFill>
                  <a:srgbClr val="C00000"/>
                </a:solidFill>
              </a:rPr>
              <a:t> for </a:t>
            </a:r>
            <a:r>
              <a:rPr lang="en-US" sz="1400" baseline="30000" dirty="0">
                <a:solidFill>
                  <a:srgbClr val="C00000"/>
                </a:solidFill>
              </a:rPr>
              <a:t>238</a:t>
            </a:r>
            <a:r>
              <a:rPr lang="en-US" sz="1400" dirty="0">
                <a:solidFill>
                  <a:srgbClr val="C00000"/>
                </a:solidFill>
              </a:rPr>
              <a:t>U </a:t>
            </a:r>
          </a:p>
        </p:txBody>
      </p:sp>
    </p:spTree>
    <p:extLst>
      <p:ext uri="{BB962C8B-B14F-4D97-AF65-F5344CB8AC3E}">
        <p14:creationId xmlns:p14="http://schemas.microsoft.com/office/powerpoint/2010/main" val="416509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8BE89BA-B8A5-3A40-2955-A40F052E4E89}"/>
              </a:ext>
            </a:extLst>
          </p:cNvPr>
          <p:cNvSpPr txBox="1"/>
          <p:nvPr/>
        </p:nvSpPr>
        <p:spPr>
          <a:xfrm>
            <a:off x="0" y="6579030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I. Stefan                                                                                                                                                 GCM 2022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211078" y="4347952"/>
            <a:ext cx="3280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* -&gt; no estimation</a:t>
            </a:r>
            <a:endParaRPr lang="en-US" sz="1400" dirty="0">
              <a:solidFill>
                <a:srgbClr val="7030A0"/>
              </a:solidFill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6735047" y="914677"/>
          <a:ext cx="5343073" cy="3413090"/>
        </p:xfrm>
        <a:graphic>
          <a:graphicData uri="http://schemas.openxmlformats.org/drawingml/2006/table">
            <a:tbl>
              <a:tblPr/>
              <a:tblGrid>
                <a:gridCol w="823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419">
                  <a:extLst>
                    <a:ext uri="{9D8B030D-6E8A-4147-A177-3AD203B41FA5}">
                      <a16:colId xmlns:a16="http://schemas.microsoft.com/office/drawing/2014/main" val="782020392"/>
                    </a:ext>
                  </a:extLst>
                </a:gridCol>
                <a:gridCol w="1156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269">
                  <a:extLst>
                    <a:ext uri="{9D8B030D-6E8A-4147-A177-3AD203B41FA5}">
                      <a16:colId xmlns:a16="http://schemas.microsoft.com/office/drawing/2014/main" val="428452992"/>
                    </a:ext>
                  </a:extLst>
                </a:gridCol>
              </a:tblGrid>
              <a:tr h="504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Ions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Intensity (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pµA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r>
                        <a:rPr lang="fr-FR" sz="1200" b="1" i="0" u="none" strike="noStrike" noProof="0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Phoenix</a:t>
                      </a:r>
                      <a:r>
                        <a:rPr lang="fr-FR" sz="1200" b="1" i="0" u="none" strike="noStrike" baseline="0" noProof="0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 V3 </a:t>
                      </a:r>
                    </a:p>
                    <a:p>
                      <a:pPr algn="ctr" fontAlgn="b"/>
                      <a:r>
                        <a:rPr lang="fr-FR" sz="1200" b="1" i="0" u="none" strike="noStrike" baseline="0" noProof="0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 RFQ A/Q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≤</a:t>
                      </a:r>
                      <a:r>
                        <a:rPr lang="fr-FR" sz="1200" b="1" i="0" u="none" strike="noStrike" baseline="0" noProof="0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200" b="1" i="0" u="none" strike="noStrike" noProof="0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Intensity (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pµA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r>
                        <a:rPr lang="fr-FR" sz="1200" b="1" i="0" u="none" strike="noStrike" noProof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Phoenix</a:t>
                      </a:r>
                      <a:r>
                        <a:rPr lang="fr-FR" sz="1200" b="1" i="0" u="none" strike="noStrike" baseline="0" noProof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V3 </a:t>
                      </a:r>
                    </a:p>
                    <a:p>
                      <a:pPr algn="ctr" fontAlgn="b"/>
                      <a:r>
                        <a:rPr lang="fr-FR" sz="1200" b="1" i="0" u="none" strike="noStrike" baseline="0" noProof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200" b="1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RFQ A/Q</a:t>
                      </a: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≤</a:t>
                      </a:r>
                      <a:r>
                        <a:rPr lang="fr-FR" sz="1200" b="1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Intensity  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pµA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 fontAlgn="b"/>
                      <a:r>
                        <a:rPr lang="fr-FR" sz="1200" b="1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SC Ion Source</a:t>
                      </a:r>
                      <a:endParaRPr lang="en-US" sz="12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200" b="1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RFQ A/Q</a:t>
                      </a:r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≤</a:t>
                      </a:r>
                      <a:r>
                        <a:rPr lang="fr-FR" sz="1200" b="1" i="0" u="none" strike="noStrike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200" b="1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Intensity  (</a:t>
                      </a:r>
                      <a:r>
                        <a:rPr lang="en-US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pµA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 fontAlgn="b"/>
                      <a:r>
                        <a:rPr lang="fr-FR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SC Ion Source</a:t>
                      </a:r>
                      <a:endParaRPr lang="en-US" sz="1200" b="1" i="0" u="none" strike="noStrike" noProof="0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fr-FR" sz="1200" b="1" i="0" u="none" strike="noStrike" baseline="0" noProof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RFQ A/Q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</a:rPr>
                        <a:t>≤</a:t>
                      </a:r>
                      <a:r>
                        <a:rPr lang="fr-FR" sz="1200" b="1" i="0" u="none" strike="noStrike" baseline="0" noProof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200" b="1" i="0" u="none" strike="noStrike" noProof="0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&gt;15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&gt;40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&gt;40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&gt;40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r>
                        <a:rPr lang="en-US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40</a:t>
                      </a:r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Ar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36</a:t>
                      </a:r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S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1200" b="0" i="0" u="none" strike="noStrike" noProof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40</a:t>
                      </a:r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Ca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2.9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48</a:t>
                      </a:r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Ca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58</a:t>
                      </a:r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Ni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84</a:t>
                      </a:r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Kr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139</a:t>
                      </a:r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Xe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200" b="0" i="0" u="none" strike="noStrike" noProof="0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&gt;10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&gt;10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4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30000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238</a:t>
                      </a:r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Arial"/>
                        </a:rPr>
                        <a:t>U</a:t>
                      </a:r>
                    </a:p>
                  </a:txBody>
                  <a:tcPr marL="10933" marR="10933" marT="10929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&lt;&lt;0.001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noProof="0" dirty="0">
                          <a:solidFill>
                            <a:srgbClr val="7030A0"/>
                          </a:solidFill>
                          <a:effectLst/>
                          <a:latin typeface="Calibri"/>
                        </a:rPr>
                        <a:t>0.5</a:t>
                      </a:r>
                      <a:endParaRPr lang="en-US" sz="1200" b="0" i="0" u="none" strike="noStrike" noProof="0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10933" marR="10933" marT="10929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7219486" y="4360548"/>
            <a:ext cx="995796" cy="282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Measured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15282" y="4360548"/>
            <a:ext cx="995796" cy="2825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tx1"/>
                </a:solidFill>
              </a:rPr>
              <a:t>Estimated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9028583" y="4996839"/>
            <a:ext cx="2745272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1400" dirty="0"/>
              <a:t>A/Q=3 (existant): E&lt;=14.5 MeV/A</a:t>
            </a:r>
          </a:p>
          <a:p>
            <a:r>
              <a:rPr lang="fr-FR" sz="1400" dirty="0"/>
              <a:t>A/Q=7                  : E&lt;=7      MeV/A</a:t>
            </a:r>
          </a:p>
          <a:p>
            <a:endParaRPr lang="fr-FR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6735046" y="3810088"/>
            <a:ext cx="5343072" cy="525270"/>
          </a:xfrm>
          <a:prstGeom prst="roundRect">
            <a:avLst/>
          </a:prstGeom>
          <a:solidFill>
            <a:srgbClr val="7030A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Rectangle avec coins arrondis du même côté 50"/>
          <p:cNvSpPr/>
          <p:nvPr/>
        </p:nvSpPr>
        <p:spPr>
          <a:xfrm>
            <a:off x="193539" y="1025207"/>
            <a:ext cx="5830675" cy="4154718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541103" y="1127917"/>
            <a:ext cx="1475433" cy="3649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496318" y="870451"/>
            <a:ext cx="54161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i="1" dirty="0"/>
          </a:p>
          <a:p>
            <a:r>
              <a:rPr lang="fr-FR" b="1" i="1" dirty="0"/>
              <a:t>NEWGAIN</a:t>
            </a:r>
          </a:p>
          <a:p>
            <a:endParaRPr lang="fr-FR" b="1" i="1" dirty="0"/>
          </a:p>
          <a:p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Consolidation and reinforcement of the S3, LEB &amp; DESIR A/Q=3 physics program.</a:t>
            </a:r>
          </a:p>
          <a:p>
            <a:r>
              <a:rPr lang="en-GB" b="1" i="1" dirty="0">
                <a:solidFill>
                  <a:schemeClr val="accent2">
                    <a:lumMod val="50000"/>
                  </a:schemeClr>
                </a:solidFill>
              </a:rPr>
              <a:t>Relevant beams:</a:t>
            </a:r>
          </a:p>
          <a:p>
            <a:r>
              <a:rPr lang="fr-FR" sz="1600" b="1" baseline="30000" dirty="0"/>
              <a:t>12,13,14</a:t>
            </a:r>
            <a:r>
              <a:rPr lang="fr-FR" sz="1600" b="1" dirty="0"/>
              <a:t>C, </a:t>
            </a:r>
            <a:r>
              <a:rPr lang="fr-FR" sz="1600" b="1" baseline="30000" dirty="0"/>
              <a:t>16,17,18</a:t>
            </a:r>
            <a:r>
              <a:rPr lang="fr-FR" sz="1600" b="1" dirty="0"/>
              <a:t>O, </a:t>
            </a:r>
            <a:r>
              <a:rPr lang="fr-FR" sz="1600" b="1" baseline="30000" dirty="0"/>
              <a:t>20,21,22</a:t>
            </a:r>
            <a:r>
              <a:rPr lang="fr-FR" sz="1600" b="1" dirty="0"/>
              <a:t>Ne, </a:t>
            </a:r>
            <a:r>
              <a:rPr lang="fr-FR" sz="1600" b="1" baseline="30000" dirty="0"/>
              <a:t>23</a:t>
            </a:r>
            <a:r>
              <a:rPr lang="fr-FR" sz="1600" b="1" dirty="0"/>
              <a:t>Na, </a:t>
            </a:r>
            <a:r>
              <a:rPr lang="fr-FR" sz="1600" b="1" baseline="30000" dirty="0"/>
              <a:t>24,25,26</a:t>
            </a:r>
            <a:r>
              <a:rPr lang="fr-FR" sz="1600" b="1" dirty="0"/>
              <a:t>Mg, </a:t>
            </a:r>
            <a:r>
              <a:rPr lang="fr-FR" sz="1600" b="1" baseline="30000" dirty="0"/>
              <a:t>27</a:t>
            </a:r>
            <a:r>
              <a:rPr lang="fr-FR" sz="1600" b="1" dirty="0"/>
              <a:t>Al, </a:t>
            </a:r>
            <a:r>
              <a:rPr lang="fr-FR" sz="1600" b="1" baseline="30000" dirty="0"/>
              <a:t>28,29,30</a:t>
            </a:r>
            <a:r>
              <a:rPr lang="fr-FR" sz="1600" b="1" dirty="0"/>
              <a:t>Si, </a:t>
            </a:r>
            <a:r>
              <a:rPr lang="fr-FR" sz="1600" b="1" baseline="30000" dirty="0"/>
              <a:t>32,34</a:t>
            </a:r>
            <a:r>
              <a:rPr lang="fr-FR" sz="1600" b="1" dirty="0"/>
              <a:t>S, </a:t>
            </a:r>
            <a:r>
              <a:rPr lang="fr-FR" sz="1600" b="1" baseline="30000" dirty="0"/>
              <a:t>35,37</a:t>
            </a:r>
            <a:r>
              <a:rPr lang="fr-FR" sz="1600" b="1" dirty="0"/>
              <a:t>Cl,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38,40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Ar,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38,39,40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K,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40,42,43,44,46,48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Ca,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46,47,48,49,50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Ti,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51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V,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50,52,53,54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Cr,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55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Mn,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54,56,57,58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Fe,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59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Co,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58,60,61,62,64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Ni,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63,65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Cu,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64,66,67,68,70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Zn,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74,76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Ge,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78,86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Kr,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84,86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Sr,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90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Zr, </a:t>
            </a:r>
            <a:r>
              <a:rPr lang="fr-FR" sz="1600" b="1" baseline="30000" dirty="0">
                <a:solidFill>
                  <a:schemeClr val="accent2">
                    <a:lumMod val="50000"/>
                  </a:schemeClr>
                </a:solidFill>
              </a:rPr>
              <a:t>92</a:t>
            </a:r>
            <a:r>
              <a:rPr lang="fr-FR" sz="1600" b="1" dirty="0">
                <a:solidFill>
                  <a:schemeClr val="accent2">
                    <a:lumMod val="50000"/>
                  </a:schemeClr>
                </a:solidFill>
              </a:rPr>
              <a:t>Mo</a:t>
            </a:r>
            <a:endParaRPr lang="fr-FR" sz="1200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sz="1600" b="1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b="1" i="1" dirty="0">
                <a:solidFill>
                  <a:srgbClr val="7030A0"/>
                </a:solidFill>
              </a:rPr>
              <a:t>New opportunities given by the heaviest of beams </a:t>
            </a:r>
          </a:p>
          <a:p>
            <a:r>
              <a:rPr lang="fr-FR" sz="1600" b="1" i="1" dirty="0">
                <a:solidFill>
                  <a:srgbClr val="7030A0"/>
                </a:solidFill>
              </a:rPr>
              <a:t>Not part of S3 </a:t>
            </a:r>
            <a:r>
              <a:rPr lang="en-GB" sz="1600" b="1" i="1" dirty="0">
                <a:solidFill>
                  <a:srgbClr val="7030A0"/>
                </a:solidFill>
              </a:rPr>
              <a:t>physics</a:t>
            </a:r>
            <a:r>
              <a:rPr lang="fr-FR" sz="1600" b="1" i="1" dirty="0">
                <a:solidFill>
                  <a:srgbClr val="7030A0"/>
                </a:solidFill>
              </a:rPr>
              <a:t> program. S3 not </a:t>
            </a:r>
            <a:r>
              <a:rPr lang="en-GB" sz="1600" b="1" i="1" dirty="0">
                <a:solidFill>
                  <a:srgbClr val="7030A0"/>
                </a:solidFill>
              </a:rPr>
              <a:t>well</a:t>
            </a:r>
            <a:r>
              <a:rPr lang="fr-FR" sz="1600" b="1" i="1" dirty="0">
                <a:solidFill>
                  <a:srgbClr val="7030A0"/>
                </a:solidFill>
              </a:rPr>
              <a:t> </a:t>
            </a:r>
            <a:r>
              <a:rPr lang="en-GB" sz="1600" b="1" i="1" dirty="0">
                <a:solidFill>
                  <a:srgbClr val="7030A0"/>
                </a:solidFill>
              </a:rPr>
              <a:t>adapted</a:t>
            </a:r>
          </a:p>
          <a:p>
            <a:r>
              <a:rPr lang="en-GB" sz="1600" b="1" i="1" dirty="0">
                <a:solidFill>
                  <a:srgbClr val="7030A0"/>
                </a:solidFill>
              </a:rPr>
              <a:t>Relevant beams: </a:t>
            </a:r>
          </a:p>
          <a:p>
            <a:r>
              <a:rPr lang="fr-FR" sz="1400" b="1" baseline="30000" dirty="0">
                <a:solidFill>
                  <a:srgbClr val="7030A0"/>
                </a:solidFill>
              </a:rPr>
              <a:t>136</a:t>
            </a:r>
            <a:r>
              <a:rPr lang="fr-FR" sz="1400" b="1" dirty="0">
                <a:solidFill>
                  <a:srgbClr val="7030A0"/>
                </a:solidFill>
              </a:rPr>
              <a:t>Xe, </a:t>
            </a:r>
            <a:r>
              <a:rPr lang="fr-FR" sz="1400" b="1" baseline="30000" dirty="0">
                <a:solidFill>
                  <a:srgbClr val="7030A0"/>
                </a:solidFill>
              </a:rPr>
              <a:t>197</a:t>
            </a:r>
            <a:r>
              <a:rPr lang="fr-FR" sz="1400" b="1" dirty="0">
                <a:solidFill>
                  <a:srgbClr val="7030A0"/>
                </a:solidFill>
              </a:rPr>
              <a:t>Au,</a:t>
            </a:r>
            <a:r>
              <a:rPr lang="fr-FR" sz="1400" b="1" baseline="30000" dirty="0">
                <a:solidFill>
                  <a:srgbClr val="7030A0"/>
                </a:solidFill>
              </a:rPr>
              <a:t>208</a:t>
            </a:r>
            <a:r>
              <a:rPr lang="fr-FR" sz="1400" b="1" dirty="0">
                <a:solidFill>
                  <a:srgbClr val="7030A0"/>
                </a:solidFill>
              </a:rPr>
              <a:t>Pb,Bi,Th,</a:t>
            </a:r>
            <a:r>
              <a:rPr lang="fr-FR" sz="1400" b="1" baseline="30000" dirty="0">
                <a:solidFill>
                  <a:srgbClr val="7030A0"/>
                </a:solidFill>
              </a:rPr>
              <a:t>238</a:t>
            </a:r>
            <a:r>
              <a:rPr lang="fr-FR" sz="1400" b="1" dirty="0">
                <a:solidFill>
                  <a:srgbClr val="7030A0"/>
                </a:solidFill>
              </a:rPr>
              <a:t>U</a:t>
            </a:r>
            <a:r>
              <a:rPr lang="fr-FR" b="1" dirty="0">
                <a:solidFill>
                  <a:srgbClr val="7030A0"/>
                </a:solidFill>
              </a:rPr>
              <a:t>	</a:t>
            </a:r>
            <a:endParaRPr lang="en-GB" sz="1400" b="1" i="1" dirty="0">
              <a:solidFill>
                <a:srgbClr val="7030A0"/>
              </a:solidFill>
            </a:endParaRPr>
          </a:p>
          <a:p>
            <a:endParaRPr lang="en-US" sz="1400" b="1" i="1" dirty="0">
              <a:solidFill>
                <a:srgbClr val="7030A0"/>
              </a:solidFill>
            </a:endParaRPr>
          </a:p>
        </p:txBody>
      </p:sp>
      <p:sp>
        <p:nvSpPr>
          <p:cNvPr id="58" name="Flèche droite 57"/>
          <p:cNvSpPr/>
          <p:nvPr/>
        </p:nvSpPr>
        <p:spPr>
          <a:xfrm rot="9908568">
            <a:off x="5080107" y="3888318"/>
            <a:ext cx="1645998" cy="14388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Rectangle à coins arrondis 72"/>
          <p:cNvSpPr/>
          <p:nvPr/>
        </p:nvSpPr>
        <p:spPr>
          <a:xfrm>
            <a:off x="6735046" y="2220684"/>
            <a:ext cx="4206756" cy="1576809"/>
          </a:xfrm>
          <a:prstGeom prst="roundRect">
            <a:avLst/>
          </a:prstGeom>
          <a:solidFill>
            <a:srgbClr val="F2AD7E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Flèche droite 73"/>
          <p:cNvSpPr/>
          <p:nvPr/>
        </p:nvSpPr>
        <p:spPr>
          <a:xfrm rot="12300423">
            <a:off x="5653650" y="2281054"/>
            <a:ext cx="1138282" cy="162657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Rectangle 75"/>
          <p:cNvSpPr/>
          <p:nvPr/>
        </p:nvSpPr>
        <p:spPr>
          <a:xfrm>
            <a:off x="6967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NEWGAIN Project - Scientific Goals: </a:t>
            </a:r>
            <a:r>
              <a:rPr lang="en-US" sz="2000" b="1" dirty="0">
                <a:solidFill>
                  <a:srgbClr val="C55A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Beams &amp; Intensities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5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2CAC51-2FA3-A078-E832-4204BE397B64}"/>
              </a:ext>
            </a:extLst>
          </p:cNvPr>
          <p:cNvSpPr/>
          <p:nvPr/>
        </p:nvSpPr>
        <p:spPr>
          <a:xfrm>
            <a:off x="10941803" y="870451"/>
            <a:ext cx="1136315" cy="34573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3BC03C9-A0A9-28D0-1B44-391E4C7DB7CD}"/>
              </a:ext>
            </a:extLst>
          </p:cNvPr>
          <p:cNvSpPr txBox="1"/>
          <p:nvPr/>
        </p:nvSpPr>
        <p:spPr>
          <a:xfrm>
            <a:off x="8913485" y="290109"/>
            <a:ext cx="2601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 dirty="0">
                <a:solidFill>
                  <a:schemeClr val="accent5">
                    <a:lumMod val="50000"/>
                  </a:schemeClr>
                </a:solidFill>
              </a:rPr>
              <a:t>Estimated in 2021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7B8EA82-2B90-0BA0-2712-6AC9720A138F}"/>
              </a:ext>
            </a:extLst>
          </p:cNvPr>
          <p:cNvSpPr txBox="1"/>
          <p:nvPr/>
        </p:nvSpPr>
        <p:spPr>
          <a:xfrm>
            <a:off x="6539153" y="580218"/>
            <a:ext cx="497967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Important: RFQ dimensioned for 15 </a:t>
            </a:r>
            <a:r>
              <a:rPr lang="en-US" sz="1400" dirty="0" err="1">
                <a:solidFill>
                  <a:srgbClr val="C00000"/>
                </a:solidFill>
              </a:rPr>
              <a:t>puA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baseline="30000" dirty="0">
                <a:solidFill>
                  <a:srgbClr val="C00000"/>
                </a:solidFill>
              </a:rPr>
              <a:t>48</a:t>
            </a:r>
            <a:r>
              <a:rPr lang="en-US" sz="1400" dirty="0">
                <a:solidFill>
                  <a:srgbClr val="C00000"/>
                </a:solidFill>
              </a:rPr>
              <a:t>Ca and 10 </a:t>
            </a:r>
            <a:r>
              <a:rPr lang="en-US" sz="1400" dirty="0" err="1">
                <a:solidFill>
                  <a:srgbClr val="C00000"/>
                </a:solidFill>
              </a:rPr>
              <a:t>puA</a:t>
            </a:r>
            <a:r>
              <a:rPr lang="en-US" sz="1400" dirty="0">
                <a:solidFill>
                  <a:srgbClr val="C00000"/>
                </a:solidFill>
              </a:rPr>
              <a:t> for </a:t>
            </a:r>
            <a:r>
              <a:rPr lang="en-US" sz="1400" baseline="30000" dirty="0">
                <a:solidFill>
                  <a:srgbClr val="C00000"/>
                </a:solidFill>
              </a:rPr>
              <a:t>238</a:t>
            </a:r>
            <a:r>
              <a:rPr lang="en-US" sz="1400" dirty="0">
                <a:solidFill>
                  <a:srgbClr val="C00000"/>
                </a:solidFill>
              </a:rPr>
              <a:t>U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C51E97E-2D0B-C6BD-5AB1-DD152BD13174}"/>
              </a:ext>
            </a:extLst>
          </p:cNvPr>
          <p:cNvSpPr txBox="1"/>
          <p:nvPr/>
        </p:nvSpPr>
        <p:spPr>
          <a:xfrm>
            <a:off x="806691" y="4810593"/>
            <a:ext cx="460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Incipient phase</a:t>
            </a:r>
          </a:p>
        </p:txBody>
      </p:sp>
    </p:spTree>
    <p:extLst>
      <p:ext uri="{BB962C8B-B14F-4D97-AF65-F5344CB8AC3E}">
        <p14:creationId xmlns:p14="http://schemas.microsoft.com/office/powerpoint/2010/main" val="46565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C68C180-935E-9FE5-A6F0-AA0FB7A8392B}"/>
              </a:ext>
            </a:extLst>
          </p:cNvPr>
          <p:cNvSpPr txBox="1"/>
          <p:nvPr/>
        </p:nvSpPr>
        <p:spPr>
          <a:xfrm>
            <a:off x="0" y="6579030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I. Stefan                                                                                                                                                 GCM 2022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2240" y="779683"/>
            <a:ext cx="11784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All this will be done using: </a:t>
            </a:r>
            <a:r>
              <a:rPr lang="en-US" dirty="0">
                <a:solidFill>
                  <a:srgbClr val="FF0000"/>
                </a:solidFill>
              </a:rPr>
              <a:t>S3, S3-LEB, DESIR</a:t>
            </a: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Fusion – evaporation: Neutron-deficient products</a:t>
            </a:r>
          </a:p>
          <a:p>
            <a:endParaRPr lang="en-US" dirty="0"/>
          </a:p>
        </p:txBody>
      </p:sp>
      <p:grpSp>
        <p:nvGrpSpPr>
          <p:cNvPr id="21" name="Groupe 20"/>
          <p:cNvGrpSpPr/>
          <p:nvPr/>
        </p:nvGrpSpPr>
        <p:grpSpPr>
          <a:xfrm>
            <a:off x="5120244" y="400110"/>
            <a:ext cx="7000811" cy="3874997"/>
            <a:chOff x="2240691" y="560173"/>
            <a:chExt cx="9499427" cy="5807999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0691" y="560173"/>
              <a:ext cx="9499427" cy="5807999"/>
            </a:xfrm>
            <a:prstGeom prst="rect">
              <a:avLst/>
            </a:prstGeom>
          </p:spPr>
        </p:pic>
        <p:sp>
          <p:nvSpPr>
            <p:cNvPr id="20" name="Forme libre 19"/>
            <p:cNvSpPr/>
            <p:nvPr/>
          </p:nvSpPr>
          <p:spPr>
            <a:xfrm>
              <a:off x="2702011" y="560173"/>
              <a:ext cx="8896865" cy="5395784"/>
            </a:xfrm>
            <a:custGeom>
              <a:avLst/>
              <a:gdLst>
                <a:gd name="connsiteX0" fmla="*/ 3591697 w 8896865"/>
                <a:gd name="connsiteY0" fmla="*/ 3146854 h 5395784"/>
                <a:gd name="connsiteX1" fmla="*/ 3591697 w 8896865"/>
                <a:gd name="connsiteY1" fmla="*/ 3146854 h 5395784"/>
                <a:gd name="connsiteX2" fmla="*/ 3657600 w 8896865"/>
                <a:gd name="connsiteY2" fmla="*/ 3122141 h 5395784"/>
                <a:gd name="connsiteX3" fmla="*/ 3690551 w 8896865"/>
                <a:gd name="connsiteY3" fmla="*/ 3113903 h 5395784"/>
                <a:gd name="connsiteX4" fmla="*/ 3739978 w 8896865"/>
                <a:gd name="connsiteY4" fmla="*/ 3080951 h 5395784"/>
                <a:gd name="connsiteX5" fmla="*/ 3789405 w 8896865"/>
                <a:gd name="connsiteY5" fmla="*/ 3048000 h 5395784"/>
                <a:gd name="connsiteX6" fmla="*/ 3814119 w 8896865"/>
                <a:gd name="connsiteY6" fmla="*/ 3031524 h 5395784"/>
                <a:gd name="connsiteX7" fmla="*/ 3838832 w 8896865"/>
                <a:gd name="connsiteY7" fmla="*/ 3023286 h 5395784"/>
                <a:gd name="connsiteX8" fmla="*/ 3912973 w 8896865"/>
                <a:gd name="connsiteY8" fmla="*/ 2990335 h 5395784"/>
                <a:gd name="connsiteX9" fmla="*/ 3937686 w 8896865"/>
                <a:gd name="connsiteY9" fmla="*/ 2965622 h 5395784"/>
                <a:gd name="connsiteX10" fmla="*/ 3970638 w 8896865"/>
                <a:gd name="connsiteY10" fmla="*/ 2957384 h 5395784"/>
                <a:gd name="connsiteX11" fmla="*/ 3995351 w 8896865"/>
                <a:gd name="connsiteY11" fmla="*/ 2949146 h 5395784"/>
                <a:gd name="connsiteX12" fmla="*/ 4020065 w 8896865"/>
                <a:gd name="connsiteY12" fmla="*/ 2932670 h 5395784"/>
                <a:gd name="connsiteX13" fmla="*/ 4044778 w 8896865"/>
                <a:gd name="connsiteY13" fmla="*/ 2924432 h 5395784"/>
                <a:gd name="connsiteX14" fmla="*/ 4102443 w 8896865"/>
                <a:gd name="connsiteY14" fmla="*/ 2891481 h 5395784"/>
                <a:gd name="connsiteX15" fmla="*/ 4127157 w 8896865"/>
                <a:gd name="connsiteY15" fmla="*/ 2883243 h 5395784"/>
                <a:gd name="connsiteX16" fmla="*/ 4151870 w 8896865"/>
                <a:gd name="connsiteY16" fmla="*/ 2866768 h 5395784"/>
                <a:gd name="connsiteX17" fmla="*/ 4184821 w 8896865"/>
                <a:gd name="connsiteY17" fmla="*/ 2858530 h 5395784"/>
                <a:gd name="connsiteX18" fmla="*/ 4250724 w 8896865"/>
                <a:gd name="connsiteY18" fmla="*/ 2817341 h 5395784"/>
                <a:gd name="connsiteX19" fmla="*/ 4308389 w 8896865"/>
                <a:gd name="connsiteY19" fmla="*/ 2792627 h 5395784"/>
                <a:gd name="connsiteX20" fmla="*/ 4390767 w 8896865"/>
                <a:gd name="connsiteY20" fmla="*/ 2743200 h 5395784"/>
                <a:gd name="connsiteX21" fmla="*/ 4415481 w 8896865"/>
                <a:gd name="connsiteY21" fmla="*/ 2726724 h 5395784"/>
                <a:gd name="connsiteX22" fmla="*/ 4440194 w 8896865"/>
                <a:gd name="connsiteY22" fmla="*/ 2718486 h 5395784"/>
                <a:gd name="connsiteX23" fmla="*/ 4522573 w 8896865"/>
                <a:gd name="connsiteY23" fmla="*/ 2669059 h 5395784"/>
                <a:gd name="connsiteX24" fmla="*/ 4588475 w 8896865"/>
                <a:gd name="connsiteY24" fmla="*/ 2644346 h 5395784"/>
                <a:gd name="connsiteX25" fmla="*/ 4613189 w 8896865"/>
                <a:gd name="connsiteY25" fmla="*/ 2627870 h 5395784"/>
                <a:gd name="connsiteX26" fmla="*/ 4670854 w 8896865"/>
                <a:gd name="connsiteY26" fmla="*/ 2603157 h 5395784"/>
                <a:gd name="connsiteX27" fmla="*/ 4695567 w 8896865"/>
                <a:gd name="connsiteY27" fmla="*/ 2586681 h 5395784"/>
                <a:gd name="connsiteX28" fmla="*/ 4753232 w 8896865"/>
                <a:gd name="connsiteY28" fmla="*/ 2570205 h 5395784"/>
                <a:gd name="connsiteX29" fmla="*/ 4810897 w 8896865"/>
                <a:gd name="connsiteY29" fmla="*/ 2545492 h 5395784"/>
                <a:gd name="connsiteX30" fmla="*/ 4860324 w 8896865"/>
                <a:gd name="connsiteY30" fmla="*/ 2512541 h 5395784"/>
                <a:gd name="connsiteX31" fmla="*/ 4950940 w 8896865"/>
                <a:gd name="connsiteY31" fmla="*/ 2471351 h 5395784"/>
                <a:gd name="connsiteX32" fmla="*/ 5000367 w 8896865"/>
                <a:gd name="connsiteY32" fmla="*/ 2438400 h 5395784"/>
                <a:gd name="connsiteX33" fmla="*/ 5049794 w 8896865"/>
                <a:gd name="connsiteY33" fmla="*/ 2421924 h 5395784"/>
                <a:gd name="connsiteX34" fmla="*/ 5099221 w 8896865"/>
                <a:gd name="connsiteY34" fmla="*/ 2388973 h 5395784"/>
                <a:gd name="connsiteX35" fmla="*/ 5123935 w 8896865"/>
                <a:gd name="connsiteY35" fmla="*/ 2372497 h 5395784"/>
                <a:gd name="connsiteX36" fmla="*/ 5156886 w 8896865"/>
                <a:gd name="connsiteY36" fmla="*/ 2364259 h 5395784"/>
                <a:gd name="connsiteX37" fmla="*/ 5206313 w 8896865"/>
                <a:gd name="connsiteY37" fmla="*/ 2331308 h 5395784"/>
                <a:gd name="connsiteX38" fmla="*/ 5231027 w 8896865"/>
                <a:gd name="connsiteY38" fmla="*/ 2323070 h 5395784"/>
                <a:gd name="connsiteX39" fmla="*/ 5288692 w 8896865"/>
                <a:gd name="connsiteY39" fmla="*/ 2290119 h 5395784"/>
                <a:gd name="connsiteX40" fmla="*/ 5387546 w 8896865"/>
                <a:gd name="connsiteY40" fmla="*/ 2224216 h 5395784"/>
                <a:gd name="connsiteX41" fmla="*/ 5436973 w 8896865"/>
                <a:gd name="connsiteY41" fmla="*/ 2191265 h 5395784"/>
                <a:gd name="connsiteX42" fmla="*/ 5461686 w 8896865"/>
                <a:gd name="connsiteY42" fmla="*/ 2166551 h 5395784"/>
                <a:gd name="connsiteX43" fmla="*/ 5511113 w 8896865"/>
                <a:gd name="connsiteY43" fmla="*/ 2133600 h 5395784"/>
                <a:gd name="connsiteX44" fmla="*/ 5535827 w 8896865"/>
                <a:gd name="connsiteY44" fmla="*/ 2117124 h 5395784"/>
                <a:gd name="connsiteX45" fmla="*/ 5560540 w 8896865"/>
                <a:gd name="connsiteY45" fmla="*/ 2100649 h 5395784"/>
                <a:gd name="connsiteX46" fmla="*/ 5601730 w 8896865"/>
                <a:gd name="connsiteY46" fmla="*/ 2067697 h 5395784"/>
                <a:gd name="connsiteX47" fmla="*/ 5651157 w 8896865"/>
                <a:gd name="connsiteY47" fmla="*/ 2034746 h 5395784"/>
                <a:gd name="connsiteX48" fmla="*/ 5700584 w 8896865"/>
                <a:gd name="connsiteY48" fmla="*/ 2001795 h 5395784"/>
                <a:gd name="connsiteX49" fmla="*/ 5725297 w 8896865"/>
                <a:gd name="connsiteY49" fmla="*/ 1985319 h 5395784"/>
                <a:gd name="connsiteX50" fmla="*/ 5750011 w 8896865"/>
                <a:gd name="connsiteY50" fmla="*/ 1977081 h 5395784"/>
                <a:gd name="connsiteX51" fmla="*/ 5766486 w 8896865"/>
                <a:gd name="connsiteY51" fmla="*/ 1952368 h 5395784"/>
                <a:gd name="connsiteX52" fmla="*/ 5815913 w 8896865"/>
                <a:gd name="connsiteY52" fmla="*/ 1935892 h 5395784"/>
                <a:gd name="connsiteX53" fmla="*/ 5832389 w 8896865"/>
                <a:gd name="connsiteY53" fmla="*/ 1911178 h 5395784"/>
                <a:gd name="connsiteX54" fmla="*/ 5873578 w 8896865"/>
                <a:gd name="connsiteY54" fmla="*/ 1902941 h 5395784"/>
                <a:gd name="connsiteX55" fmla="*/ 5898292 w 8896865"/>
                <a:gd name="connsiteY55" fmla="*/ 1894703 h 5395784"/>
                <a:gd name="connsiteX56" fmla="*/ 5939481 w 8896865"/>
                <a:gd name="connsiteY56" fmla="*/ 1886465 h 5395784"/>
                <a:gd name="connsiteX57" fmla="*/ 6030097 w 8896865"/>
                <a:gd name="connsiteY57" fmla="*/ 1853513 h 5395784"/>
                <a:gd name="connsiteX58" fmla="*/ 6120713 w 8896865"/>
                <a:gd name="connsiteY58" fmla="*/ 1828800 h 5395784"/>
                <a:gd name="connsiteX59" fmla="*/ 6145427 w 8896865"/>
                <a:gd name="connsiteY59" fmla="*/ 1812324 h 5395784"/>
                <a:gd name="connsiteX60" fmla="*/ 6203092 w 8896865"/>
                <a:gd name="connsiteY60" fmla="*/ 1795849 h 5395784"/>
                <a:gd name="connsiteX61" fmla="*/ 6252519 w 8896865"/>
                <a:gd name="connsiteY61" fmla="*/ 1771135 h 5395784"/>
                <a:gd name="connsiteX62" fmla="*/ 6301946 w 8896865"/>
                <a:gd name="connsiteY62" fmla="*/ 1754659 h 5395784"/>
                <a:gd name="connsiteX63" fmla="*/ 6326659 w 8896865"/>
                <a:gd name="connsiteY63" fmla="*/ 1738184 h 5395784"/>
                <a:gd name="connsiteX64" fmla="*/ 6376086 w 8896865"/>
                <a:gd name="connsiteY64" fmla="*/ 1721708 h 5395784"/>
                <a:gd name="connsiteX65" fmla="*/ 6400800 w 8896865"/>
                <a:gd name="connsiteY65" fmla="*/ 1713470 h 5395784"/>
                <a:gd name="connsiteX66" fmla="*/ 6450227 w 8896865"/>
                <a:gd name="connsiteY66" fmla="*/ 1688757 h 5395784"/>
                <a:gd name="connsiteX67" fmla="*/ 6474940 w 8896865"/>
                <a:gd name="connsiteY67" fmla="*/ 1672281 h 5395784"/>
                <a:gd name="connsiteX68" fmla="*/ 6491416 w 8896865"/>
                <a:gd name="connsiteY68" fmla="*/ 1647568 h 5395784"/>
                <a:gd name="connsiteX69" fmla="*/ 6516130 w 8896865"/>
                <a:gd name="connsiteY69" fmla="*/ 1639330 h 5395784"/>
                <a:gd name="connsiteX70" fmla="*/ 6582032 w 8896865"/>
                <a:gd name="connsiteY70" fmla="*/ 1589903 h 5395784"/>
                <a:gd name="connsiteX71" fmla="*/ 6606746 w 8896865"/>
                <a:gd name="connsiteY71" fmla="*/ 1573427 h 5395784"/>
                <a:gd name="connsiteX72" fmla="*/ 6631459 w 8896865"/>
                <a:gd name="connsiteY72" fmla="*/ 1565189 h 5395784"/>
                <a:gd name="connsiteX73" fmla="*/ 6656173 w 8896865"/>
                <a:gd name="connsiteY73" fmla="*/ 1548713 h 5395784"/>
                <a:gd name="connsiteX74" fmla="*/ 6705600 w 8896865"/>
                <a:gd name="connsiteY74" fmla="*/ 1524000 h 5395784"/>
                <a:gd name="connsiteX75" fmla="*/ 6755027 w 8896865"/>
                <a:gd name="connsiteY75" fmla="*/ 1499286 h 5395784"/>
                <a:gd name="connsiteX76" fmla="*/ 6779740 w 8896865"/>
                <a:gd name="connsiteY76" fmla="*/ 1474573 h 5395784"/>
                <a:gd name="connsiteX77" fmla="*/ 6804454 w 8896865"/>
                <a:gd name="connsiteY77" fmla="*/ 1466335 h 5395784"/>
                <a:gd name="connsiteX78" fmla="*/ 6829167 w 8896865"/>
                <a:gd name="connsiteY78" fmla="*/ 1449859 h 5395784"/>
                <a:gd name="connsiteX79" fmla="*/ 6853881 w 8896865"/>
                <a:gd name="connsiteY79" fmla="*/ 1441622 h 5395784"/>
                <a:gd name="connsiteX80" fmla="*/ 6911546 w 8896865"/>
                <a:gd name="connsiteY80" fmla="*/ 1408670 h 5395784"/>
                <a:gd name="connsiteX81" fmla="*/ 6936259 w 8896865"/>
                <a:gd name="connsiteY81" fmla="*/ 1400432 h 5395784"/>
                <a:gd name="connsiteX82" fmla="*/ 6960973 w 8896865"/>
                <a:gd name="connsiteY82" fmla="*/ 1383957 h 5395784"/>
                <a:gd name="connsiteX83" fmla="*/ 6985686 w 8896865"/>
                <a:gd name="connsiteY83" fmla="*/ 1375719 h 5395784"/>
                <a:gd name="connsiteX84" fmla="*/ 7035113 w 8896865"/>
                <a:gd name="connsiteY84" fmla="*/ 1342768 h 5395784"/>
                <a:gd name="connsiteX85" fmla="*/ 7109254 w 8896865"/>
                <a:gd name="connsiteY85" fmla="*/ 1309816 h 5395784"/>
                <a:gd name="connsiteX86" fmla="*/ 7133967 w 8896865"/>
                <a:gd name="connsiteY86" fmla="*/ 1301578 h 5395784"/>
                <a:gd name="connsiteX87" fmla="*/ 7158681 w 8896865"/>
                <a:gd name="connsiteY87" fmla="*/ 1285103 h 5395784"/>
                <a:gd name="connsiteX88" fmla="*/ 7216346 w 8896865"/>
                <a:gd name="connsiteY88" fmla="*/ 1260389 h 5395784"/>
                <a:gd name="connsiteX89" fmla="*/ 7274011 w 8896865"/>
                <a:gd name="connsiteY89" fmla="*/ 1227438 h 5395784"/>
                <a:gd name="connsiteX90" fmla="*/ 7298724 w 8896865"/>
                <a:gd name="connsiteY90" fmla="*/ 1210962 h 5395784"/>
                <a:gd name="connsiteX91" fmla="*/ 7323438 w 8896865"/>
                <a:gd name="connsiteY91" fmla="*/ 1202724 h 5395784"/>
                <a:gd name="connsiteX92" fmla="*/ 7372865 w 8896865"/>
                <a:gd name="connsiteY92" fmla="*/ 1169773 h 5395784"/>
                <a:gd name="connsiteX93" fmla="*/ 7447005 w 8896865"/>
                <a:gd name="connsiteY93" fmla="*/ 1120346 h 5395784"/>
                <a:gd name="connsiteX94" fmla="*/ 7496432 w 8896865"/>
                <a:gd name="connsiteY94" fmla="*/ 1079157 h 5395784"/>
                <a:gd name="connsiteX95" fmla="*/ 7512908 w 8896865"/>
                <a:gd name="connsiteY95" fmla="*/ 1054443 h 5395784"/>
                <a:gd name="connsiteX96" fmla="*/ 7537621 w 8896865"/>
                <a:gd name="connsiteY96" fmla="*/ 1046205 h 5395784"/>
                <a:gd name="connsiteX97" fmla="*/ 7562335 w 8896865"/>
                <a:gd name="connsiteY97" fmla="*/ 1005016 h 5395784"/>
                <a:gd name="connsiteX98" fmla="*/ 7578811 w 8896865"/>
                <a:gd name="connsiteY98" fmla="*/ 980303 h 5395784"/>
                <a:gd name="connsiteX99" fmla="*/ 7603524 w 8896865"/>
                <a:gd name="connsiteY99" fmla="*/ 963827 h 5395784"/>
                <a:gd name="connsiteX100" fmla="*/ 7644713 w 8896865"/>
                <a:gd name="connsiteY100" fmla="*/ 922638 h 5395784"/>
                <a:gd name="connsiteX101" fmla="*/ 7677665 w 8896865"/>
                <a:gd name="connsiteY101" fmla="*/ 889686 h 5395784"/>
                <a:gd name="connsiteX102" fmla="*/ 7735330 w 8896865"/>
                <a:gd name="connsiteY102" fmla="*/ 856735 h 5395784"/>
                <a:gd name="connsiteX103" fmla="*/ 7760043 w 8896865"/>
                <a:gd name="connsiteY103" fmla="*/ 840259 h 5395784"/>
                <a:gd name="connsiteX104" fmla="*/ 7768281 w 8896865"/>
                <a:gd name="connsiteY104" fmla="*/ 807308 h 5395784"/>
                <a:gd name="connsiteX105" fmla="*/ 7858897 w 8896865"/>
                <a:gd name="connsiteY105" fmla="*/ 741405 h 5395784"/>
                <a:gd name="connsiteX106" fmla="*/ 7883611 w 8896865"/>
                <a:gd name="connsiteY106" fmla="*/ 716692 h 5395784"/>
                <a:gd name="connsiteX107" fmla="*/ 7916562 w 8896865"/>
                <a:gd name="connsiteY107" fmla="*/ 700216 h 5395784"/>
                <a:gd name="connsiteX108" fmla="*/ 7941275 w 8896865"/>
                <a:gd name="connsiteY108" fmla="*/ 675503 h 5395784"/>
                <a:gd name="connsiteX109" fmla="*/ 7965989 w 8896865"/>
                <a:gd name="connsiteY109" fmla="*/ 659027 h 5395784"/>
                <a:gd name="connsiteX110" fmla="*/ 8031892 w 8896865"/>
                <a:gd name="connsiteY110" fmla="*/ 601362 h 5395784"/>
                <a:gd name="connsiteX111" fmla="*/ 8056605 w 8896865"/>
                <a:gd name="connsiteY111" fmla="*/ 584886 h 5395784"/>
                <a:gd name="connsiteX112" fmla="*/ 8081319 w 8896865"/>
                <a:gd name="connsiteY112" fmla="*/ 568411 h 5395784"/>
                <a:gd name="connsiteX113" fmla="*/ 8147221 w 8896865"/>
                <a:gd name="connsiteY113" fmla="*/ 518984 h 5395784"/>
                <a:gd name="connsiteX114" fmla="*/ 8171935 w 8896865"/>
                <a:gd name="connsiteY114" fmla="*/ 510746 h 5395784"/>
                <a:gd name="connsiteX115" fmla="*/ 8221362 w 8896865"/>
                <a:gd name="connsiteY115" fmla="*/ 477795 h 5395784"/>
                <a:gd name="connsiteX116" fmla="*/ 8246075 w 8896865"/>
                <a:gd name="connsiteY116" fmla="*/ 461319 h 5395784"/>
                <a:gd name="connsiteX117" fmla="*/ 8270789 w 8896865"/>
                <a:gd name="connsiteY117" fmla="*/ 436605 h 5395784"/>
                <a:gd name="connsiteX118" fmla="*/ 8295503 w 8896865"/>
                <a:gd name="connsiteY118" fmla="*/ 428368 h 5395784"/>
                <a:gd name="connsiteX119" fmla="*/ 8328454 w 8896865"/>
                <a:gd name="connsiteY119" fmla="*/ 411892 h 5395784"/>
                <a:gd name="connsiteX120" fmla="*/ 8377881 w 8896865"/>
                <a:gd name="connsiteY120" fmla="*/ 378941 h 5395784"/>
                <a:gd name="connsiteX121" fmla="*/ 8427308 w 8896865"/>
                <a:gd name="connsiteY121" fmla="*/ 362465 h 5395784"/>
                <a:gd name="connsiteX122" fmla="*/ 8476735 w 8896865"/>
                <a:gd name="connsiteY122" fmla="*/ 329513 h 5395784"/>
                <a:gd name="connsiteX123" fmla="*/ 8526162 w 8896865"/>
                <a:gd name="connsiteY123" fmla="*/ 313038 h 5395784"/>
                <a:gd name="connsiteX124" fmla="*/ 8600303 w 8896865"/>
                <a:gd name="connsiteY124" fmla="*/ 271849 h 5395784"/>
                <a:gd name="connsiteX125" fmla="*/ 8641492 w 8896865"/>
                <a:gd name="connsiteY125" fmla="*/ 230659 h 5395784"/>
                <a:gd name="connsiteX126" fmla="*/ 8690919 w 8896865"/>
                <a:gd name="connsiteY126" fmla="*/ 205946 h 5395784"/>
                <a:gd name="connsiteX127" fmla="*/ 8732108 w 8896865"/>
                <a:gd name="connsiteY127" fmla="*/ 172995 h 5395784"/>
                <a:gd name="connsiteX128" fmla="*/ 8748584 w 8896865"/>
                <a:gd name="connsiteY128" fmla="*/ 148281 h 5395784"/>
                <a:gd name="connsiteX129" fmla="*/ 8773297 w 8896865"/>
                <a:gd name="connsiteY129" fmla="*/ 140043 h 5395784"/>
                <a:gd name="connsiteX130" fmla="*/ 8822724 w 8896865"/>
                <a:gd name="connsiteY130" fmla="*/ 107092 h 5395784"/>
                <a:gd name="connsiteX131" fmla="*/ 8872151 w 8896865"/>
                <a:gd name="connsiteY131" fmla="*/ 65903 h 5395784"/>
                <a:gd name="connsiteX132" fmla="*/ 8896865 w 8896865"/>
                <a:gd name="connsiteY132" fmla="*/ 49427 h 5395784"/>
                <a:gd name="connsiteX133" fmla="*/ 8888627 w 8896865"/>
                <a:gd name="connsiteY133" fmla="*/ 24713 h 5395784"/>
                <a:gd name="connsiteX134" fmla="*/ 8830962 w 8896865"/>
                <a:gd name="connsiteY134" fmla="*/ 0 h 5395784"/>
                <a:gd name="connsiteX135" fmla="*/ 8699157 w 8896865"/>
                <a:gd name="connsiteY135" fmla="*/ 8238 h 5395784"/>
                <a:gd name="connsiteX136" fmla="*/ 8666205 w 8896865"/>
                <a:gd name="connsiteY136" fmla="*/ 16476 h 5395784"/>
                <a:gd name="connsiteX137" fmla="*/ 8616778 w 8896865"/>
                <a:gd name="connsiteY137" fmla="*/ 24713 h 5395784"/>
                <a:gd name="connsiteX138" fmla="*/ 8534400 w 8896865"/>
                <a:gd name="connsiteY138" fmla="*/ 49427 h 5395784"/>
                <a:gd name="connsiteX139" fmla="*/ 8509686 w 8896865"/>
                <a:gd name="connsiteY139" fmla="*/ 57665 h 5395784"/>
                <a:gd name="connsiteX140" fmla="*/ 8476735 w 8896865"/>
                <a:gd name="connsiteY140" fmla="*/ 65903 h 5395784"/>
                <a:gd name="connsiteX141" fmla="*/ 8452021 w 8896865"/>
                <a:gd name="connsiteY141" fmla="*/ 74141 h 5395784"/>
                <a:gd name="connsiteX142" fmla="*/ 8386119 w 8896865"/>
                <a:gd name="connsiteY142" fmla="*/ 90616 h 5395784"/>
                <a:gd name="connsiteX143" fmla="*/ 8353167 w 8896865"/>
                <a:gd name="connsiteY143" fmla="*/ 98854 h 5395784"/>
                <a:gd name="connsiteX144" fmla="*/ 8311978 w 8896865"/>
                <a:gd name="connsiteY144" fmla="*/ 123568 h 5395784"/>
                <a:gd name="connsiteX145" fmla="*/ 8279027 w 8896865"/>
                <a:gd name="connsiteY145" fmla="*/ 131805 h 5395784"/>
                <a:gd name="connsiteX146" fmla="*/ 8254313 w 8896865"/>
                <a:gd name="connsiteY146" fmla="*/ 140043 h 5395784"/>
                <a:gd name="connsiteX147" fmla="*/ 8204886 w 8896865"/>
                <a:gd name="connsiteY147" fmla="*/ 172995 h 5395784"/>
                <a:gd name="connsiteX148" fmla="*/ 8147221 w 8896865"/>
                <a:gd name="connsiteY148" fmla="*/ 197708 h 5395784"/>
                <a:gd name="connsiteX149" fmla="*/ 8130746 w 8896865"/>
                <a:gd name="connsiteY149" fmla="*/ 222422 h 5395784"/>
                <a:gd name="connsiteX150" fmla="*/ 8106032 w 8896865"/>
                <a:gd name="connsiteY150" fmla="*/ 230659 h 5395784"/>
                <a:gd name="connsiteX151" fmla="*/ 8081319 w 8896865"/>
                <a:gd name="connsiteY151" fmla="*/ 247135 h 5395784"/>
                <a:gd name="connsiteX152" fmla="*/ 8048367 w 8896865"/>
                <a:gd name="connsiteY152" fmla="*/ 263611 h 5395784"/>
                <a:gd name="connsiteX153" fmla="*/ 8031892 w 8896865"/>
                <a:gd name="connsiteY153" fmla="*/ 288324 h 5395784"/>
                <a:gd name="connsiteX154" fmla="*/ 7949513 w 8896865"/>
                <a:gd name="connsiteY154" fmla="*/ 345989 h 5395784"/>
                <a:gd name="connsiteX155" fmla="*/ 7924800 w 8896865"/>
                <a:gd name="connsiteY155" fmla="*/ 362465 h 5395784"/>
                <a:gd name="connsiteX156" fmla="*/ 7875373 w 8896865"/>
                <a:gd name="connsiteY156" fmla="*/ 403654 h 5395784"/>
                <a:gd name="connsiteX157" fmla="*/ 7825946 w 8896865"/>
                <a:gd name="connsiteY157" fmla="*/ 436605 h 5395784"/>
                <a:gd name="connsiteX158" fmla="*/ 7801232 w 8896865"/>
                <a:gd name="connsiteY158" fmla="*/ 453081 h 5395784"/>
                <a:gd name="connsiteX159" fmla="*/ 7768281 w 8896865"/>
                <a:gd name="connsiteY159" fmla="*/ 469557 h 5395784"/>
                <a:gd name="connsiteX160" fmla="*/ 7743567 w 8896865"/>
                <a:gd name="connsiteY160" fmla="*/ 477795 h 5395784"/>
                <a:gd name="connsiteX161" fmla="*/ 7677665 w 8896865"/>
                <a:gd name="connsiteY161" fmla="*/ 510746 h 5395784"/>
                <a:gd name="connsiteX162" fmla="*/ 7578811 w 8896865"/>
                <a:gd name="connsiteY162" fmla="*/ 543697 h 5395784"/>
                <a:gd name="connsiteX163" fmla="*/ 7545859 w 8896865"/>
                <a:gd name="connsiteY163" fmla="*/ 568411 h 5395784"/>
                <a:gd name="connsiteX164" fmla="*/ 7504670 w 8896865"/>
                <a:gd name="connsiteY164" fmla="*/ 584886 h 5395784"/>
                <a:gd name="connsiteX165" fmla="*/ 7438767 w 8896865"/>
                <a:gd name="connsiteY165" fmla="*/ 609600 h 5395784"/>
                <a:gd name="connsiteX166" fmla="*/ 7414054 w 8896865"/>
                <a:gd name="connsiteY166" fmla="*/ 626076 h 5395784"/>
                <a:gd name="connsiteX167" fmla="*/ 7364627 w 8896865"/>
                <a:gd name="connsiteY167" fmla="*/ 642551 h 5395784"/>
                <a:gd name="connsiteX168" fmla="*/ 7306962 w 8896865"/>
                <a:gd name="connsiteY168" fmla="*/ 667265 h 5395784"/>
                <a:gd name="connsiteX169" fmla="*/ 7274011 w 8896865"/>
                <a:gd name="connsiteY169" fmla="*/ 691978 h 5395784"/>
                <a:gd name="connsiteX170" fmla="*/ 7216346 w 8896865"/>
                <a:gd name="connsiteY170" fmla="*/ 716692 h 5395784"/>
                <a:gd name="connsiteX171" fmla="*/ 7191632 w 8896865"/>
                <a:gd name="connsiteY171" fmla="*/ 733168 h 5395784"/>
                <a:gd name="connsiteX172" fmla="*/ 7142205 w 8896865"/>
                <a:gd name="connsiteY172" fmla="*/ 757881 h 5395784"/>
                <a:gd name="connsiteX173" fmla="*/ 7092778 w 8896865"/>
                <a:gd name="connsiteY173" fmla="*/ 790832 h 5395784"/>
                <a:gd name="connsiteX174" fmla="*/ 7026875 w 8896865"/>
                <a:gd name="connsiteY174" fmla="*/ 815546 h 5395784"/>
                <a:gd name="connsiteX175" fmla="*/ 7002162 w 8896865"/>
                <a:gd name="connsiteY175" fmla="*/ 823784 h 5395784"/>
                <a:gd name="connsiteX176" fmla="*/ 6977448 w 8896865"/>
                <a:gd name="connsiteY176" fmla="*/ 840259 h 5395784"/>
                <a:gd name="connsiteX177" fmla="*/ 6944497 w 8896865"/>
                <a:gd name="connsiteY177" fmla="*/ 856735 h 5395784"/>
                <a:gd name="connsiteX178" fmla="*/ 6895070 w 8896865"/>
                <a:gd name="connsiteY178" fmla="*/ 889686 h 5395784"/>
                <a:gd name="connsiteX179" fmla="*/ 6870357 w 8896865"/>
                <a:gd name="connsiteY179" fmla="*/ 897924 h 5395784"/>
                <a:gd name="connsiteX180" fmla="*/ 6845643 w 8896865"/>
                <a:gd name="connsiteY180" fmla="*/ 914400 h 5395784"/>
                <a:gd name="connsiteX181" fmla="*/ 6796216 w 8896865"/>
                <a:gd name="connsiteY181" fmla="*/ 930876 h 5395784"/>
                <a:gd name="connsiteX182" fmla="*/ 6746789 w 8896865"/>
                <a:gd name="connsiteY182" fmla="*/ 955589 h 5395784"/>
                <a:gd name="connsiteX183" fmla="*/ 6722075 w 8896865"/>
                <a:gd name="connsiteY183" fmla="*/ 972065 h 5395784"/>
                <a:gd name="connsiteX184" fmla="*/ 6639697 w 8896865"/>
                <a:gd name="connsiteY184" fmla="*/ 1005016 h 5395784"/>
                <a:gd name="connsiteX185" fmla="*/ 6598508 w 8896865"/>
                <a:gd name="connsiteY185" fmla="*/ 1021492 h 5395784"/>
                <a:gd name="connsiteX186" fmla="*/ 6573794 w 8896865"/>
                <a:gd name="connsiteY186" fmla="*/ 1037968 h 5395784"/>
                <a:gd name="connsiteX187" fmla="*/ 6524367 w 8896865"/>
                <a:gd name="connsiteY187" fmla="*/ 1054443 h 5395784"/>
                <a:gd name="connsiteX188" fmla="*/ 6483178 w 8896865"/>
                <a:gd name="connsiteY188" fmla="*/ 1079157 h 5395784"/>
                <a:gd name="connsiteX189" fmla="*/ 4011827 w 8896865"/>
                <a:gd name="connsiteY189" fmla="*/ 2141838 h 5395784"/>
                <a:gd name="connsiteX190" fmla="*/ 3146854 w 8896865"/>
                <a:gd name="connsiteY190" fmla="*/ 2759676 h 5395784"/>
                <a:gd name="connsiteX191" fmla="*/ 642551 w 8896865"/>
                <a:gd name="connsiteY191" fmla="*/ 4596713 h 5395784"/>
                <a:gd name="connsiteX192" fmla="*/ 0 w 8896865"/>
                <a:gd name="connsiteY192" fmla="*/ 5395784 h 5395784"/>
                <a:gd name="connsiteX193" fmla="*/ 214184 w 8896865"/>
                <a:gd name="connsiteY193" fmla="*/ 5379308 h 5395784"/>
                <a:gd name="connsiteX194" fmla="*/ 1919416 w 8896865"/>
                <a:gd name="connsiteY194" fmla="*/ 4118919 h 5395784"/>
                <a:gd name="connsiteX195" fmla="*/ 3591697 w 8896865"/>
                <a:gd name="connsiteY195" fmla="*/ 3146854 h 539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8896865" h="5395784">
                  <a:moveTo>
                    <a:pt x="3591697" y="3146854"/>
                  </a:moveTo>
                  <a:lnTo>
                    <a:pt x="3591697" y="3146854"/>
                  </a:lnTo>
                  <a:cubicBezTo>
                    <a:pt x="3613665" y="3138616"/>
                    <a:pt x="3635343" y="3129560"/>
                    <a:pt x="3657600" y="3122141"/>
                  </a:cubicBezTo>
                  <a:cubicBezTo>
                    <a:pt x="3668341" y="3118561"/>
                    <a:pt x="3680425" y="3118966"/>
                    <a:pt x="3690551" y="3113903"/>
                  </a:cubicBezTo>
                  <a:cubicBezTo>
                    <a:pt x="3708262" y="3105047"/>
                    <a:pt x="3723502" y="3091935"/>
                    <a:pt x="3739978" y="3080951"/>
                  </a:cubicBezTo>
                  <a:lnTo>
                    <a:pt x="3789405" y="3048000"/>
                  </a:lnTo>
                  <a:cubicBezTo>
                    <a:pt x="3797643" y="3042508"/>
                    <a:pt x="3804726" y="3034655"/>
                    <a:pt x="3814119" y="3031524"/>
                  </a:cubicBezTo>
                  <a:cubicBezTo>
                    <a:pt x="3822357" y="3028778"/>
                    <a:pt x="3831065" y="3027169"/>
                    <a:pt x="3838832" y="3023286"/>
                  </a:cubicBezTo>
                  <a:cubicBezTo>
                    <a:pt x="3910087" y="2987659"/>
                    <a:pt x="3850093" y="3006055"/>
                    <a:pt x="3912973" y="2990335"/>
                  </a:cubicBezTo>
                  <a:cubicBezTo>
                    <a:pt x="3921211" y="2982097"/>
                    <a:pt x="3927571" y="2971402"/>
                    <a:pt x="3937686" y="2965622"/>
                  </a:cubicBezTo>
                  <a:cubicBezTo>
                    <a:pt x="3947516" y="2960005"/>
                    <a:pt x="3959752" y="2960494"/>
                    <a:pt x="3970638" y="2957384"/>
                  </a:cubicBezTo>
                  <a:cubicBezTo>
                    <a:pt x="3978987" y="2954998"/>
                    <a:pt x="3987584" y="2953029"/>
                    <a:pt x="3995351" y="2949146"/>
                  </a:cubicBezTo>
                  <a:cubicBezTo>
                    <a:pt x="4004207" y="2944718"/>
                    <a:pt x="4011209" y="2937098"/>
                    <a:pt x="4020065" y="2932670"/>
                  </a:cubicBezTo>
                  <a:cubicBezTo>
                    <a:pt x="4027832" y="2928787"/>
                    <a:pt x="4037011" y="2928315"/>
                    <a:pt x="4044778" y="2924432"/>
                  </a:cubicBezTo>
                  <a:cubicBezTo>
                    <a:pt x="4127505" y="2883069"/>
                    <a:pt x="4001354" y="2934806"/>
                    <a:pt x="4102443" y="2891481"/>
                  </a:cubicBezTo>
                  <a:cubicBezTo>
                    <a:pt x="4110424" y="2888060"/>
                    <a:pt x="4119390" y="2887126"/>
                    <a:pt x="4127157" y="2883243"/>
                  </a:cubicBezTo>
                  <a:cubicBezTo>
                    <a:pt x="4136012" y="2878815"/>
                    <a:pt x="4142770" y="2870668"/>
                    <a:pt x="4151870" y="2866768"/>
                  </a:cubicBezTo>
                  <a:cubicBezTo>
                    <a:pt x="4162276" y="2862308"/>
                    <a:pt x="4174220" y="2862505"/>
                    <a:pt x="4184821" y="2858530"/>
                  </a:cubicBezTo>
                  <a:cubicBezTo>
                    <a:pt x="4242796" y="2836789"/>
                    <a:pt x="4193702" y="2848444"/>
                    <a:pt x="4250724" y="2817341"/>
                  </a:cubicBezTo>
                  <a:cubicBezTo>
                    <a:pt x="4269083" y="2807327"/>
                    <a:pt x="4289907" y="2802412"/>
                    <a:pt x="4308389" y="2792627"/>
                  </a:cubicBezTo>
                  <a:cubicBezTo>
                    <a:pt x="4336690" y="2777644"/>
                    <a:pt x="4364122" y="2760963"/>
                    <a:pt x="4390767" y="2743200"/>
                  </a:cubicBezTo>
                  <a:cubicBezTo>
                    <a:pt x="4399005" y="2737708"/>
                    <a:pt x="4406625" y="2731152"/>
                    <a:pt x="4415481" y="2726724"/>
                  </a:cubicBezTo>
                  <a:cubicBezTo>
                    <a:pt x="4423248" y="2722841"/>
                    <a:pt x="4432603" y="2722703"/>
                    <a:pt x="4440194" y="2718486"/>
                  </a:cubicBezTo>
                  <a:cubicBezTo>
                    <a:pt x="4506067" y="2681890"/>
                    <a:pt x="4468048" y="2692427"/>
                    <a:pt x="4522573" y="2669059"/>
                  </a:cubicBezTo>
                  <a:cubicBezTo>
                    <a:pt x="4572489" y="2647667"/>
                    <a:pt x="4520194" y="2678487"/>
                    <a:pt x="4588475" y="2644346"/>
                  </a:cubicBezTo>
                  <a:cubicBezTo>
                    <a:pt x="4597331" y="2639918"/>
                    <a:pt x="4604593" y="2632782"/>
                    <a:pt x="4613189" y="2627870"/>
                  </a:cubicBezTo>
                  <a:cubicBezTo>
                    <a:pt x="4641690" y="2611584"/>
                    <a:pt x="4643129" y="2612399"/>
                    <a:pt x="4670854" y="2603157"/>
                  </a:cubicBezTo>
                  <a:cubicBezTo>
                    <a:pt x="4679092" y="2597665"/>
                    <a:pt x="4686467" y="2590581"/>
                    <a:pt x="4695567" y="2586681"/>
                  </a:cubicBezTo>
                  <a:cubicBezTo>
                    <a:pt x="4732536" y="2570837"/>
                    <a:pt x="4721158" y="2586242"/>
                    <a:pt x="4753232" y="2570205"/>
                  </a:cubicBezTo>
                  <a:cubicBezTo>
                    <a:pt x="4810120" y="2541761"/>
                    <a:pt x="4742321" y="2562636"/>
                    <a:pt x="4810897" y="2545492"/>
                  </a:cubicBezTo>
                  <a:cubicBezTo>
                    <a:pt x="4827373" y="2534508"/>
                    <a:pt x="4841539" y="2518803"/>
                    <a:pt x="4860324" y="2512541"/>
                  </a:cubicBezTo>
                  <a:cubicBezTo>
                    <a:pt x="4895316" y="2500877"/>
                    <a:pt x="4914101" y="2495910"/>
                    <a:pt x="4950940" y="2471351"/>
                  </a:cubicBezTo>
                  <a:cubicBezTo>
                    <a:pt x="4967416" y="2460367"/>
                    <a:pt x="4981582" y="2444662"/>
                    <a:pt x="5000367" y="2438400"/>
                  </a:cubicBezTo>
                  <a:cubicBezTo>
                    <a:pt x="5016843" y="2432908"/>
                    <a:pt x="5035344" y="2431557"/>
                    <a:pt x="5049794" y="2421924"/>
                  </a:cubicBezTo>
                  <a:lnTo>
                    <a:pt x="5099221" y="2388973"/>
                  </a:lnTo>
                  <a:cubicBezTo>
                    <a:pt x="5107459" y="2383481"/>
                    <a:pt x="5114330" y="2374898"/>
                    <a:pt x="5123935" y="2372497"/>
                  </a:cubicBezTo>
                  <a:lnTo>
                    <a:pt x="5156886" y="2364259"/>
                  </a:lnTo>
                  <a:cubicBezTo>
                    <a:pt x="5173362" y="2353275"/>
                    <a:pt x="5189004" y="2340924"/>
                    <a:pt x="5206313" y="2331308"/>
                  </a:cubicBezTo>
                  <a:cubicBezTo>
                    <a:pt x="5213904" y="2327091"/>
                    <a:pt x="5223487" y="2327378"/>
                    <a:pt x="5231027" y="2323070"/>
                  </a:cubicBezTo>
                  <a:cubicBezTo>
                    <a:pt x="5300849" y="2283172"/>
                    <a:pt x="5232027" y="2309007"/>
                    <a:pt x="5288692" y="2290119"/>
                  </a:cubicBezTo>
                  <a:lnTo>
                    <a:pt x="5387546" y="2224216"/>
                  </a:lnTo>
                  <a:cubicBezTo>
                    <a:pt x="5387548" y="2224214"/>
                    <a:pt x="5436972" y="2191266"/>
                    <a:pt x="5436973" y="2191265"/>
                  </a:cubicBezTo>
                  <a:cubicBezTo>
                    <a:pt x="5445211" y="2183027"/>
                    <a:pt x="5452490" y="2173703"/>
                    <a:pt x="5461686" y="2166551"/>
                  </a:cubicBezTo>
                  <a:cubicBezTo>
                    <a:pt x="5477316" y="2154394"/>
                    <a:pt x="5494637" y="2144584"/>
                    <a:pt x="5511113" y="2133600"/>
                  </a:cubicBezTo>
                  <a:lnTo>
                    <a:pt x="5535827" y="2117124"/>
                  </a:lnTo>
                  <a:lnTo>
                    <a:pt x="5560540" y="2100649"/>
                  </a:lnTo>
                  <a:cubicBezTo>
                    <a:pt x="5597387" y="2045378"/>
                    <a:pt x="5553981" y="2099529"/>
                    <a:pt x="5601730" y="2067697"/>
                  </a:cubicBezTo>
                  <a:cubicBezTo>
                    <a:pt x="5663438" y="2026559"/>
                    <a:pt x="5592392" y="2054334"/>
                    <a:pt x="5651157" y="2034746"/>
                  </a:cubicBezTo>
                  <a:lnTo>
                    <a:pt x="5700584" y="2001795"/>
                  </a:lnTo>
                  <a:cubicBezTo>
                    <a:pt x="5708822" y="1996303"/>
                    <a:pt x="5715904" y="1988450"/>
                    <a:pt x="5725297" y="1985319"/>
                  </a:cubicBezTo>
                  <a:lnTo>
                    <a:pt x="5750011" y="1977081"/>
                  </a:lnTo>
                  <a:cubicBezTo>
                    <a:pt x="5755503" y="1968843"/>
                    <a:pt x="5758091" y="1957615"/>
                    <a:pt x="5766486" y="1952368"/>
                  </a:cubicBezTo>
                  <a:cubicBezTo>
                    <a:pt x="5781213" y="1943164"/>
                    <a:pt x="5815913" y="1935892"/>
                    <a:pt x="5815913" y="1935892"/>
                  </a:cubicBezTo>
                  <a:cubicBezTo>
                    <a:pt x="5821405" y="1927654"/>
                    <a:pt x="5823793" y="1916090"/>
                    <a:pt x="5832389" y="1911178"/>
                  </a:cubicBezTo>
                  <a:cubicBezTo>
                    <a:pt x="5844546" y="1904231"/>
                    <a:pt x="5859994" y="1906337"/>
                    <a:pt x="5873578" y="1902941"/>
                  </a:cubicBezTo>
                  <a:cubicBezTo>
                    <a:pt x="5882002" y="1900835"/>
                    <a:pt x="5889868" y="1896809"/>
                    <a:pt x="5898292" y="1894703"/>
                  </a:cubicBezTo>
                  <a:cubicBezTo>
                    <a:pt x="5911876" y="1891307"/>
                    <a:pt x="5926117" y="1890641"/>
                    <a:pt x="5939481" y="1886465"/>
                  </a:cubicBezTo>
                  <a:cubicBezTo>
                    <a:pt x="5970158" y="1876878"/>
                    <a:pt x="5999420" y="1863100"/>
                    <a:pt x="6030097" y="1853513"/>
                  </a:cubicBezTo>
                  <a:cubicBezTo>
                    <a:pt x="6059229" y="1844409"/>
                    <a:pt x="6094081" y="1846555"/>
                    <a:pt x="6120713" y="1828800"/>
                  </a:cubicBezTo>
                  <a:cubicBezTo>
                    <a:pt x="6128951" y="1823308"/>
                    <a:pt x="6136571" y="1816752"/>
                    <a:pt x="6145427" y="1812324"/>
                  </a:cubicBezTo>
                  <a:cubicBezTo>
                    <a:pt x="6157249" y="1806413"/>
                    <a:pt x="6192529" y="1798490"/>
                    <a:pt x="6203092" y="1795849"/>
                  </a:cubicBezTo>
                  <a:cubicBezTo>
                    <a:pt x="6219568" y="1787611"/>
                    <a:pt x="6235516" y="1778220"/>
                    <a:pt x="6252519" y="1771135"/>
                  </a:cubicBezTo>
                  <a:cubicBezTo>
                    <a:pt x="6268550" y="1764455"/>
                    <a:pt x="6287496" y="1764292"/>
                    <a:pt x="6301946" y="1754659"/>
                  </a:cubicBezTo>
                  <a:cubicBezTo>
                    <a:pt x="6310184" y="1749167"/>
                    <a:pt x="6317612" y="1742205"/>
                    <a:pt x="6326659" y="1738184"/>
                  </a:cubicBezTo>
                  <a:cubicBezTo>
                    <a:pt x="6342529" y="1731131"/>
                    <a:pt x="6359610" y="1727200"/>
                    <a:pt x="6376086" y="1721708"/>
                  </a:cubicBezTo>
                  <a:cubicBezTo>
                    <a:pt x="6384324" y="1718962"/>
                    <a:pt x="6393575" y="1718287"/>
                    <a:pt x="6400800" y="1713470"/>
                  </a:cubicBezTo>
                  <a:cubicBezTo>
                    <a:pt x="6432738" y="1692178"/>
                    <a:pt x="6416121" y="1700126"/>
                    <a:pt x="6450227" y="1688757"/>
                  </a:cubicBezTo>
                  <a:cubicBezTo>
                    <a:pt x="6458465" y="1683265"/>
                    <a:pt x="6467939" y="1679282"/>
                    <a:pt x="6474940" y="1672281"/>
                  </a:cubicBezTo>
                  <a:cubicBezTo>
                    <a:pt x="6481941" y="1665280"/>
                    <a:pt x="6483685" y="1653753"/>
                    <a:pt x="6491416" y="1647568"/>
                  </a:cubicBezTo>
                  <a:cubicBezTo>
                    <a:pt x="6498197" y="1642143"/>
                    <a:pt x="6507892" y="1642076"/>
                    <a:pt x="6516130" y="1639330"/>
                  </a:cubicBezTo>
                  <a:cubicBezTo>
                    <a:pt x="6554647" y="1600811"/>
                    <a:pt x="6527441" y="1624022"/>
                    <a:pt x="6582032" y="1589903"/>
                  </a:cubicBezTo>
                  <a:cubicBezTo>
                    <a:pt x="6590428" y="1584656"/>
                    <a:pt x="6597890" y="1577855"/>
                    <a:pt x="6606746" y="1573427"/>
                  </a:cubicBezTo>
                  <a:cubicBezTo>
                    <a:pt x="6614513" y="1569544"/>
                    <a:pt x="6623692" y="1569072"/>
                    <a:pt x="6631459" y="1565189"/>
                  </a:cubicBezTo>
                  <a:cubicBezTo>
                    <a:pt x="6640315" y="1560761"/>
                    <a:pt x="6647518" y="1553521"/>
                    <a:pt x="6656173" y="1548713"/>
                  </a:cubicBezTo>
                  <a:cubicBezTo>
                    <a:pt x="6672275" y="1539767"/>
                    <a:pt x="6689498" y="1532946"/>
                    <a:pt x="6705600" y="1524000"/>
                  </a:cubicBezTo>
                  <a:cubicBezTo>
                    <a:pt x="6753511" y="1497383"/>
                    <a:pt x="6706911" y="1515325"/>
                    <a:pt x="6755027" y="1499286"/>
                  </a:cubicBezTo>
                  <a:cubicBezTo>
                    <a:pt x="6763265" y="1491048"/>
                    <a:pt x="6770047" y="1481035"/>
                    <a:pt x="6779740" y="1474573"/>
                  </a:cubicBezTo>
                  <a:cubicBezTo>
                    <a:pt x="6786965" y="1469756"/>
                    <a:pt x="6796687" y="1470218"/>
                    <a:pt x="6804454" y="1466335"/>
                  </a:cubicBezTo>
                  <a:cubicBezTo>
                    <a:pt x="6813309" y="1461907"/>
                    <a:pt x="6820312" y="1454287"/>
                    <a:pt x="6829167" y="1449859"/>
                  </a:cubicBezTo>
                  <a:cubicBezTo>
                    <a:pt x="6836934" y="1445976"/>
                    <a:pt x="6845900" y="1445043"/>
                    <a:pt x="6853881" y="1441622"/>
                  </a:cubicBezTo>
                  <a:cubicBezTo>
                    <a:pt x="6954939" y="1398313"/>
                    <a:pt x="6828843" y="1450022"/>
                    <a:pt x="6911546" y="1408670"/>
                  </a:cubicBezTo>
                  <a:cubicBezTo>
                    <a:pt x="6919313" y="1404787"/>
                    <a:pt x="6928492" y="1404315"/>
                    <a:pt x="6936259" y="1400432"/>
                  </a:cubicBezTo>
                  <a:cubicBezTo>
                    <a:pt x="6945114" y="1396004"/>
                    <a:pt x="6952118" y="1388385"/>
                    <a:pt x="6960973" y="1383957"/>
                  </a:cubicBezTo>
                  <a:cubicBezTo>
                    <a:pt x="6968740" y="1380074"/>
                    <a:pt x="6978095" y="1379936"/>
                    <a:pt x="6985686" y="1375719"/>
                  </a:cubicBezTo>
                  <a:cubicBezTo>
                    <a:pt x="7002995" y="1366103"/>
                    <a:pt x="7016328" y="1349030"/>
                    <a:pt x="7035113" y="1342768"/>
                  </a:cubicBezTo>
                  <a:cubicBezTo>
                    <a:pt x="7162624" y="1300263"/>
                    <a:pt x="7030929" y="1348979"/>
                    <a:pt x="7109254" y="1309816"/>
                  </a:cubicBezTo>
                  <a:cubicBezTo>
                    <a:pt x="7117021" y="1305933"/>
                    <a:pt x="7126200" y="1305461"/>
                    <a:pt x="7133967" y="1301578"/>
                  </a:cubicBezTo>
                  <a:cubicBezTo>
                    <a:pt x="7142822" y="1297150"/>
                    <a:pt x="7150085" y="1290015"/>
                    <a:pt x="7158681" y="1285103"/>
                  </a:cubicBezTo>
                  <a:cubicBezTo>
                    <a:pt x="7187187" y="1268814"/>
                    <a:pt x="7188617" y="1269632"/>
                    <a:pt x="7216346" y="1260389"/>
                  </a:cubicBezTo>
                  <a:cubicBezTo>
                    <a:pt x="7276555" y="1220248"/>
                    <a:pt x="7200849" y="1269244"/>
                    <a:pt x="7274011" y="1227438"/>
                  </a:cubicBezTo>
                  <a:cubicBezTo>
                    <a:pt x="7282607" y="1222526"/>
                    <a:pt x="7289869" y="1215390"/>
                    <a:pt x="7298724" y="1210962"/>
                  </a:cubicBezTo>
                  <a:cubicBezTo>
                    <a:pt x="7306491" y="1207079"/>
                    <a:pt x="7315847" y="1206941"/>
                    <a:pt x="7323438" y="1202724"/>
                  </a:cubicBezTo>
                  <a:cubicBezTo>
                    <a:pt x="7340747" y="1193108"/>
                    <a:pt x="7356389" y="1180757"/>
                    <a:pt x="7372865" y="1169773"/>
                  </a:cubicBezTo>
                  <a:lnTo>
                    <a:pt x="7447005" y="1120346"/>
                  </a:lnTo>
                  <a:cubicBezTo>
                    <a:pt x="7471305" y="1104145"/>
                    <a:pt x="7476610" y="1102943"/>
                    <a:pt x="7496432" y="1079157"/>
                  </a:cubicBezTo>
                  <a:cubicBezTo>
                    <a:pt x="7502770" y="1071551"/>
                    <a:pt x="7505177" y="1060628"/>
                    <a:pt x="7512908" y="1054443"/>
                  </a:cubicBezTo>
                  <a:cubicBezTo>
                    <a:pt x="7519688" y="1049019"/>
                    <a:pt x="7529383" y="1048951"/>
                    <a:pt x="7537621" y="1046205"/>
                  </a:cubicBezTo>
                  <a:cubicBezTo>
                    <a:pt x="7545859" y="1032475"/>
                    <a:pt x="7553849" y="1018594"/>
                    <a:pt x="7562335" y="1005016"/>
                  </a:cubicBezTo>
                  <a:cubicBezTo>
                    <a:pt x="7567582" y="996620"/>
                    <a:pt x="7571810" y="987304"/>
                    <a:pt x="7578811" y="980303"/>
                  </a:cubicBezTo>
                  <a:cubicBezTo>
                    <a:pt x="7585812" y="973302"/>
                    <a:pt x="7595286" y="969319"/>
                    <a:pt x="7603524" y="963827"/>
                  </a:cubicBezTo>
                  <a:cubicBezTo>
                    <a:pt x="7635256" y="916229"/>
                    <a:pt x="7601998" y="959251"/>
                    <a:pt x="7644713" y="922638"/>
                  </a:cubicBezTo>
                  <a:cubicBezTo>
                    <a:pt x="7656507" y="912529"/>
                    <a:pt x="7665871" y="899795"/>
                    <a:pt x="7677665" y="889686"/>
                  </a:cubicBezTo>
                  <a:cubicBezTo>
                    <a:pt x="7697734" y="872484"/>
                    <a:pt x="7711958" y="870091"/>
                    <a:pt x="7735330" y="856735"/>
                  </a:cubicBezTo>
                  <a:cubicBezTo>
                    <a:pt x="7743926" y="851823"/>
                    <a:pt x="7751805" y="845751"/>
                    <a:pt x="7760043" y="840259"/>
                  </a:cubicBezTo>
                  <a:cubicBezTo>
                    <a:pt x="7762789" y="829275"/>
                    <a:pt x="7760707" y="815723"/>
                    <a:pt x="7768281" y="807308"/>
                  </a:cubicBezTo>
                  <a:cubicBezTo>
                    <a:pt x="7825267" y="743990"/>
                    <a:pt x="7817407" y="775980"/>
                    <a:pt x="7858897" y="741405"/>
                  </a:cubicBezTo>
                  <a:cubicBezTo>
                    <a:pt x="7867847" y="733947"/>
                    <a:pt x="7874131" y="723463"/>
                    <a:pt x="7883611" y="716692"/>
                  </a:cubicBezTo>
                  <a:cubicBezTo>
                    <a:pt x="7893604" y="709554"/>
                    <a:pt x="7906569" y="707354"/>
                    <a:pt x="7916562" y="700216"/>
                  </a:cubicBezTo>
                  <a:cubicBezTo>
                    <a:pt x="7926042" y="693445"/>
                    <a:pt x="7932325" y="682961"/>
                    <a:pt x="7941275" y="675503"/>
                  </a:cubicBezTo>
                  <a:cubicBezTo>
                    <a:pt x="7948881" y="669165"/>
                    <a:pt x="7957751" y="664519"/>
                    <a:pt x="7965989" y="659027"/>
                  </a:cubicBezTo>
                  <a:cubicBezTo>
                    <a:pt x="7993449" y="617837"/>
                    <a:pt x="7974226" y="639806"/>
                    <a:pt x="8031892" y="601362"/>
                  </a:cubicBezTo>
                  <a:lnTo>
                    <a:pt x="8056605" y="584886"/>
                  </a:lnTo>
                  <a:cubicBezTo>
                    <a:pt x="8064843" y="579394"/>
                    <a:pt x="8073588" y="574596"/>
                    <a:pt x="8081319" y="568411"/>
                  </a:cubicBezTo>
                  <a:cubicBezTo>
                    <a:pt x="8091426" y="560325"/>
                    <a:pt x="8129733" y="527728"/>
                    <a:pt x="8147221" y="518984"/>
                  </a:cubicBezTo>
                  <a:cubicBezTo>
                    <a:pt x="8154988" y="515101"/>
                    <a:pt x="8163697" y="513492"/>
                    <a:pt x="8171935" y="510746"/>
                  </a:cubicBezTo>
                  <a:lnTo>
                    <a:pt x="8221362" y="477795"/>
                  </a:lnTo>
                  <a:cubicBezTo>
                    <a:pt x="8229600" y="472303"/>
                    <a:pt x="8239074" y="468320"/>
                    <a:pt x="8246075" y="461319"/>
                  </a:cubicBezTo>
                  <a:cubicBezTo>
                    <a:pt x="8254313" y="453081"/>
                    <a:pt x="8261095" y="443067"/>
                    <a:pt x="8270789" y="436605"/>
                  </a:cubicBezTo>
                  <a:cubicBezTo>
                    <a:pt x="8278014" y="431788"/>
                    <a:pt x="8287522" y="431789"/>
                    <a:pt x="8295503" y="428368"/>
                  </a:cubicBezTo>
                  <a:cubicBezTo>
                    <a:pt x="8306790" y="423531"/>
                    <a:pt x="8317924" y="418210"/>
                    <a:pt x="8328454" y="411892"/>
                  </a:cubicBezTo>
                  <a:cubicBezTo>
                    <a:pt x="8345433" y="401704"/>
                    <a:pt x="8359096" y="385203"/>
                    <a:pt x="8377881" y="378941"/>
                  </a:cubicBezTo>
                  <a:lnTo>
                    <a:pt x="8427308" y="362465"/>
                  </a:lnTo>
                  <a:cubicBezTo>
                    <a:pt x="8443784" y="351481"/>
                    <a:pt x="8457950" y="335775"/>
                    <a:pt x="8476735" y="329513"/>
                  </a:cubicBezTo>
                  <a:lnTo>
                    <a:pt x="8526162" y="313038"/>
                  </a:lnTo>
                  <a:cubicBezTo>
                    <a:pt x="8582814" y="275269"/>
                    <a:pt x="8556804" y="286347"/>
                    <a:pt x="8600303" y="271849"/>
                  </a:cubicBezTo>
                  <a:cubicBezTo>
                    <a:pt x="8666207" y="227911"/>
                    <a:pt x="8586570" y="285581"/>
                    <a:pt x="8641492" y="230659"/>
                  </a:cubicBezTo>
                  <a:cubicBezTo>
                    <a:pt x="8657460" y="214691"/>
                    <a:pt x="8670820" y="212646"/>
                    <a:pt x="8690919" y="205946"/>
                  </a:cubicBezTo>
                  <a:cubicBezTo>
                    <a:pt x="8738132" y="135122"/>
                    <a:pt x="8675266" y="218467"/>
                    <a:pt x="8732108" y="172995"/>
                  </a:cubicBezTo>
                  <a:cubicBezTo>
                    <a:pt x="8739839" y="166810"/>
                    <a:pt x="8740853" y="154466"/>
                    <a:pt x="8748584" y="148281"/>
                  </a:cubicBezTo>
                  <a:cubicBezTo>
                    <a:pt x="8755364" y="142857"/>
                    <a:pt x="8765706" y="144260"/>
                    <a:pt x="8773297" y="140043"/>
                  </a:cubicBezTo>
                  <a:cubicBezTo>
                    <a:pt x="8790606" y="130427"/>
                    <a:pt x="8806248" y="118076"/>
                    <a:pt x="8822724" y="107092"/>
                  </a:cubicBezTo>
                  <a:cubicBezTo>
                    <a:pt x="8884083" y="66186"/>
                    <a:pt x="8808724" y="118759"/>
                    <a:pt x="8872151" y="65903"/>
                  </a:cubicBezTo>
                  <a:cubicBezTo>
                    <a:pt x="8879757" y="59565"/>
                    <a:pt x="8888627" y="54919"/>
                    <a:pt x="8896865" y="49427"/>
                  </a:cubicBezTo>
                  <a:cubicBezTo>
                    <a:pt x="8894119" y="41189"/>
                    <a:pt x="8894052" y="31494"/>
                    <a:pt x="8888627" y="24713"/>
                  </a:cubicBezTo>
                  <a:cubicBezTo>
                    <a:pt x="8874405" y="6936"/>
                    <a:pt x="8850747" y="4946"/>
                    <a:pt x="8830962" y="0"/>
                  </a:cubicBezTo>
                  <a:cubicBezTo>
                    <a:pt x="8787027" y="2746"/>
                    <a:pt x="8742959" y="3858"/>
                    <a:pt x="8699157" y="8238"/>
                  </a:cubicBezTo>
                  <a:cubicBezTo>
                    <a:pt x="8687891" y="9365"/>
                    <a:pt x="8677307" y="14256"/>
                    <a:pt x="8666205" y="16476"/>
                  </a:cubicBezTo>
                  <a:cubicBezTo>
                    <a:pt x="8649826" y="19752"/>
                    <a:pt x="8633254" y="21967"/>
                    <a:pt x="8616778" y="24713"/>
                  </a:cubicBezTo>
                  <a:cubicBezTo>
                    <a:pt x="8499325" y="63865"/>
                    <a:pt x="8621545" y="24528"/>
                    <a:pt x="8534400" y="49427"/>
                  </a:cubicBezTo>
                  <a:cubicBezTo>
                    <a:pt x="8526051" y="51813"/>
                    <a:pt x="8518035" y="55279"/>
                    <a:pt x="8509686" y="57665"/>
                  </a:cubicBezTo>
                  <a:cubicBezTo>
                    <a:pt x="8498800" y="60775"/>
                    <a:pt x="8487621" y="62793"/>
                    <a:pt x="8476735" y="65903"/>
                  </a:cubicBezTo>
                  <a:cubicBezTo>
                    <a:pt x="8468386" y="68289"/>
                    <a:pt x="8460399" y="71856"/>
                    <a:pt x="8452021" y="74141"/>
                  </a:cubicBezTo>
                  <a:cubicBezTo>
                    <a:pt x="8430175" y="80099"/>
                    <a:pt x="8408086" y="85124"/>
                    <a:pt x="8386119" y="90616"/>
                  </a:cubicBezTo>
                  <a:lnTo>
                    <a:pt x="8353167" y="98854"/>
                  </a:lnTo>
                  <a:cubicBezTo>
                    <a:pt x="8339437" y="107092"/>
                    <a:pt x="8326610" y="117065"/>
                    <a:pt x="8311978" y="123568"/>
                  </a:cubicBezTo>
                  <a:cubicBezTo>
                    <a:pt x="8301632" y="128166"/>
                    <a:pt x="8289913" y="128695"/>
                    <a:pt x="8279027" y="131805"/>
                  </a:cubicBezTo>
                  <a:cubicBezTo>
                    <a:pt x="8270677" y="134190"/>
                    <a:pt x="8262551" y="137297"/>
                    <a:pt x="8254313" y="140043"/>
                  </a:cubicBezTo>
                  <a:cubicBezTo>
                    <a:pt x="8237837" y="151027"/>
                    <a:pt x="8223671" y="166734"/>
                    <a:pt x="8204886" y="172995"/>
                  </a:cubicBezTo>
                  <a:cubicBezTo>
                    <a:pt x="8168523" y="185115"/>
                    <a:pt x="8187939" y="177349"/>
                    <a:pt x="8147221" y="197708"/>
                  </a:cubicBezTo>
                  <a:cubicBezTo>
                    <a:pt x="8141729" y="205946"/>
                    <a:pt x="8138477" y="216237"/>
                    <a:pt x="8130746" y="222422"/>
                  </a:cubicBezTo>
                  <a:cubicBezTo>
                    <a:pt x="8123965" y="227847"/>
                    <a:pt x="8113799" y="226776"/>
                    <a:pt x="8106032" y="230659"/>
                  </a:cubicBezTo>
                  <a:cubicBezTo>
                    <a:pt x="8097177" y="235087"/>
                    <a:pt x="8089915" y="242223"/>
                    <a:pt x="8081319" y="247135"/>
                  </a:cubicBezTo>
                  <a:cubicBezTo>
                    <a:pt x="8070657" y="253228"/>
                    <a:pt x="8059351" y="258119"/>
                    <a:pt x="8048367" y="263611"/>
                  </a:cubicBezTo>
                  <a:cubicBezTo>
                    <a:pt x="8042875" y="271849"/>
                    <a:pt x="8038893" y="281323"/>
                    <a:pt x="8031892" y="288324"/>
                  </a:cubicBezTo>
                  <a:cubicBezTo>
                    <a:pt x="8019693" y="300523"/>
                    <a:pt x="7957589" y="340605"/>
                    <a:pt x="7949513" y="345989"/>
                  </a:cubicBezTo>
                  <a:lnTo>
                    <a:pt x="7924800" y="362465"/>
                  </a:lnTo>
                  <a:cubicBezTo>
                    <a:pt x="7897767" y="403013"/>
                    <a:pt x="7921824" y="375783"/>
                    <a:pt x="7875373" y="403654"/>
                  </a:cubicBezTo>
                  <a:cubicBezTo>
                    <a:pt x="7858394" y="413842"/>
                    <a:pt x="7842422" y="425621"/>
                    <a:pt x="7825946" y="436605"/>
                  </a:cubicBezTo>
                  <a:cubicBezTo>
                    <a:pt x="7817708" y="442097"/>
                    <a:pt x="7810088" y="448653"/>
                    <a:pt x="7801232" y="453081"/>
                  </a:cubicBezTo>
                  <a:cubicBezTo>
                    <a:pt x="7790248" y="458573"/>
                    <a:pt x="7779568" y="464720"/>
                    <a:pt x="7768281" y="469557"/>
                  </a:cubicBezTo>
                  <a:cubicBezTo>
                    <a:pt x="7760300" y="472978"/>
                    <a:pt x="7751472" y="474202"/>
                    <a:pt x="7743567" y="477795"/>
                  </a:cubicBezTo>
                  <a:cubicBezTo>
                    <a:pt x="7721208" y="487958"/>
                    <a:pt x="7700965" y="502979"/>
                    <a:pt x="7677665" y="510746"/>
                  </a:cubicBezTo>
                  <a:lnTo>
                    <a:pt x="7578811" y="543697"/>
                  </a:lnTo>
                  <a:cubicBezTo>
                    <a:pt x="7567827" y="551935"/>
                    <a:pt x="7557861" y="561743"/>
                    <a:pt x="7545859" y="568411"/>
                  </a:cubicBezTo>
                  <a:cubicBezTo>
                    <a:pt x="7532933" y="575592"/>
                    <a:pt x="7518183" y="578880"/>
                    <a:pt x="7504670" y="584886"/>
                  </a:cubicBezTo>
                  <a:cubicBezTo>
                    <a:pt x="7449281" y="609503"/>
                    <a:pt x="7494984" y="595546"/>
                    <a:pt x="7438767" y="609600"/>
                  </a:cubicBezTo>
                  <a:cubicBezTo>
                    <a:pt x="7430529" y="615092"/>
                    <a:pt x="7423101" y="622055"/>
                    <a:pt x="7414054" y="626076"/>
                  </a:cubicBezTo>
                  <a:cubicBezTo>
                    <a:pt x="7398184" y="633129"/>
                    <a:pt x="7381103" y="637059"/>
                    <a:pt x="7364627" y="642551"/>
                  </a:cubicBezTo>
                  <a:cubicBezTo>
                    <a:pt x="7340602" y="650559"/>
                    <a:pt x="7330230" y="652722"/>
                    <a:pt x="7306962" y="667265"/>
                  </a:cubicBezTo>
                  <a:cubicBezTo>
                    <a:pt x="7295319" y="674542"/>
                    <a:pt x="7285654" y="684701"/>
                    <a:pt x="7274011" y="691978"/>
                  </a:cubicBezTo>
                  <a:cubicBezTo>
                    <a:pt x="7205437" y="734836"/>
                    <a:pt x="7272405" y="688662"/>
                    <a:pt x="7216346" y="716692"/>
                  </a:cubicBezTo>
                  <a:cubicBezTo>
                    <a:pt x="7207490" y="721120"/>
                    <a:pt x="7200287" y="728360"/>
                    <a:pt x="7191632" y="733168"/>
                  </a:cubicBezTo>
                  <a:cubicBezTo>
                    <a:pt x="7175530" y="742114"/>
                    <a:pt x="7158116" y="748600"/>
                    <a:pt x="7142205" y="757881"/>
                  </a:cubicBezTo>
                  <a:cubicBezTo>
                    <a:pt x="7125101" y="767858"/>
                    <a:pt x="7111563" y="784570"/>
                    <a:pt x="7092778" y="790832"/>
                  </a:cubicBezTo>
                  <a:cubicBezTo>
                    <a:pt x="7036684" y="809531"/>
                    <a:pt x="7105677" y="785995"/>
                    <a:pt x="7026875" y="815546"/>
                  </a:cubicBezTo>
                  <a:cubicBezTo>
                    <a:pt x="7018745" y="818595"/>
                    <a:pt x="7009929" y="819901"/>
                    <a:pt x="7002162" y="823784"/>
                  </a:cubicBezTo>
                  <a:cubicBezTo>
                    <a:pt x="6993307" y="828212"/>
                    <a:pt x="6986044" y="835347"/>
                    <a:pt x="6977448" y="840259"/>
                  </a:cubicBezTo>
                  <a:cubicBezTo>
                    <a:pt x="6966786" y="846352"/>
                    <a:pt x="6955027" y="850417"/>
                    <a:pt x="6944497" y="856735"/>
                  </a:cubicBezTo>
                  <a:cubicBezTo>
                    <a:pt x="6927518" y="866923"/>
                    <a:pt x="6913855" y="883424"/>
                    <a:pt x="6895070" y="889686"/>
                  </a:cubicBezTo>
                  <a:cubicBezTo>
                    <a:pt x="6886832" y="892432"/>
                    <a:pt x="6878124" y="894041"/>
                    <a:pt x="6870357" y="897924"/>
                  </a:cubicBezTo>
                  <a:cubicBezTo>
                    <a:pt x="6861501" y="902352"/>
                    <a:pt x="6854690" y="910379"/>
                    <a:pt x="6845643" y="914400"/>
                  </a:cubicBezTo>
                  <a:cubicBezTo>
                    <a:pt x="6829773" y="921453"/>
                    <a:pt x="6810666" y="921243"/>
                    <a:pt x="6796216" y="930876"/>
                  </a:cubicBezTo>
                  <a:cubicBezTo>
                    <a:pt x="6725389" y="978093"/>
                    <a:pt x="6815004" y="921481"/>
                    <a:pt x="6746789" y="955589"/>
                  </a:cubicBezTo>
                  <a:cubicBezTo>
                    <a:pt x="6737933" y="960017"/>
                    <a:pt x="6731065" y="967916"/>
                    <a:pt x="6722075" y="972065"/>
                  </a:cubicBezTo>
                  <a:cubicBezTo>
                    <a:pt x="6695222" y="984458"/>
                    <a:pt x="6667156" y="994032"/>
                    <a:pt x="6639697" y="1005016"/>
                  </a:cubicBezTo>
                  <a:cubicBezTo>
                    <a:pt x="6625967" y="1010508"/>
                    <a:pt x="6610812" y="1013289"/>
                    <a:pt x="6598508" y="1021492"/>
                  </a:cubicBezTo>
                  <a:cubicBezTo>
                    <a:pt x="6590270" y="1026984"/>
                    <a:pt x="6582842" y="1033947"/>
                    <a:pt x="6573794" y="1037968"/>
                  </a:cubicBezTo>
                  <a:cubicBezTo>
                    <a:pt x="6557924" y="1045021"/>
                    <a:pt x="6524367" y="1054443"/>
                    <a:pt x="6524367" y="1054443"/>
                  </a:cubicBezTo>
                  <a:cubicBezTo>
                    <a:pt x="6494545" y="1074325"/>
                    <a:pt x="6508509" y="1066491"/>
                    <a:pt x="6483178" y="1079157"/>
                  </a:cubicBezTo>
                  <a:lnTo>
                    <a:pt x="4011827" y="2141838"/>
                  </a:lnTo>
                  <a:lnTo>
                    <a:pt x="3146854" y="2759676"/>
                  </a:lnTo>
                  <a:lnTo>
                    <a:pt x="642551" y="4596713"/>
                  </a:lnTo>
                  <a:lnTo>
                    <a:pt x="0" y="5395784"/>
                  </a:lnTo>
                  <a:lnTo>
                    <a:pt x="214184" y="5379308"/>
                  </a:lnTo>
                  <a:lnTo>
                    <a:pt x="1919416" y="4118919"/>
                  </a:lnTo>
                  <a:lnTo>
                    <a:pt x="3591697" y="3146854"/>
                  </a:lnTo>
                  <a:close/>
                </a:path>
              </a:pathLst>
            </a:custGeom>
            <a:solidFill>
              <a:srgbClr val="5B9BD5">
                <a:alpha val="4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8996990" y="6432063"/>
            <a:ext cx="2356809" cy="289412"/>
          </a:xfrm>
        </p:spPr>
        <p:txBody>
          <a:bodyPr/>
          <a:lstStyle/>
          <a:p>
            <a:fld id="{0CF3E394-8C21-47B4-9F7E-C6EA44ECF10E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6EECBE-B8A5-0662-92D0-DDF00F4DC127}"/>
              </a:ext>
            </a:extLst>
          </p:cNvPr>
          <p:cNvSpPr/>
          <p:nvPr/>
        </p:nvSpPr>
        <p:spPr>
          <a:xfrm>
            <a:off x="-70945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NEWGAIN Project - Scientific Goals: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Program</a:t>
            </a:r>
          </a:p>
        </p:txBody>
      </p:sp>
    </p:spTree>
    <p:extLst>
      <p:ext uri="{BB962C8B-B14F-4D97-AF65-F5344CB8AC3E}">
        <p14:creationId xmlns:p14="http://schemas.microsoft.com/office/powerpoint/2010/main" val="286737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0B7E3A4-4673-C303-12A5-50F8ACE55F87}"/>
              </a:ext>
            </a:extLst>
          </p:cNvPr>
          <p:cNvSpPr txBox="1"/>
          <p:nvPr/>
        </p:nvSpPr>
        <p:spPr>
          <a:xfrm>
            <a:off x="0" y="6579030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I. Stefan                                                                                                                                                 GCM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-70945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NEWGAIN Project - Scientific Goals: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Program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2240" y="779683"/>
            <a:ext cx="117847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All this will be done using: </a:t>
            </a:r>
            <a:r>
              <a:rPr lang="en-US" dirty="0">
                <a:solidFill>
                  <a:srgbClr val="FF0000"/>
                </a:solidFill>
              </a:rPr>
              <a:t>S3, S3-LEB, DESIR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Fusion – evaporation: Neutron-deficient products</a:t>
            </a:r>
          </a:p>
          <a:p>
            <a:r>
              <a:rPr lang="en-GB" sz="1600" dirty="0">
                <a:solidFill>
                  <a:srgbClr val="522E93"/>
                </a:solidFill>
              </a:rPr>
              <a:t>Discovery frontier</a:t>
            </a:r>
          </a:p>
          <a:p>
            <a:r>
              <a:rPr lang="en-GB" sz="1600" dirty="0"/>
              <a:t>	How many neutrons and protons can we put</a:t>
            </a:r>
          </a:p>
          <a:p>
            <a:r>
              <a:rPr lang="en-GB" sz="1600" dirty="0"/>
              <a:t> 	into a nucleus?</a:t>
            </a:r>
          </a:p>
          <a:p>
            <a:r>
              <a:rPr lang="en-GB" sz="1600" dirty="0">
                <a:solidFill>
                  <a:srgbClr val="522E93"/>
                </a:solidFill>
              </a:rPr>
              <a:t>Precision frontier</a:t>
            </a:r>
            <a:endParaRPr lang="en-GB" sz="1600" dirty="0"/>
          </a:p>
          <a:p>
            <a:r>
              <a:rPr lang="en-GB" sz="1600" dirty="0"/>
              <a:t>	High precision measurements for masses and</a:t>
            </a:r>
          </a:p>
          <a:p>
            <a:r>
              <a:rPr lang="en-GB" sz="1600" dirty="0"/>
              <a:t> 	similar properties</a:t>
            </a:r>
          </a:p>
          <a:p>
            <a:r>
              <a:rPr lang="en-GB" sz="1600" dirty="0">
                <a:solidFill>
                  <a:srgbClr val="522E93"/>
                </a:solidFill>
              </a:rPr>
              <a:t>Interdisciplinary research - FISIC Project</a:t>
            </a:r>
          </a:p>
          <a:p>
            <a:r>
              <a:rPr lang="en-GB" sz="1600" dirty="0"/>
              <a:t>	study collisions fast ions vs slow ions</a:t>
            </a:r>
          </a:p>
          <a:p>
            <a:r>
              <a:rPr lang="en-US" sz="1600" dirty="0">
                <a:solidFill>
                  <a:srgbClr val="522E93"/>
                </a:solidFill>
              </a:rPr>
              <a:t>Solid state physics and medical applications</a:t>
            </a:r>
            <a:endParaRPr lang="en-GB" sz="1600" dirty="0">
              <a:solidFill>
                <a:srgbClr val="522E93"/>
              </a:solidFill>
            </a:endParaRP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1600" dirty="0"/>
              <a:t>Material characterisation ( beta-NMR, </a:t>
            </a:r>
          </a:p>
          <a:p>
            <a:r>
              <a:rPr lang="en-GB" sz="1600" dirty="0"/>
              <a:t>	</a:t>
            </a:r>
            <a:r>
              <a:rPr lang="en-GB" sz="1600" dirty="0" err="1"/>
              <a:t>Mössbauer</a:t>
            </a:r>
            <a:r>
              <a:rPr lang="en-GB" sz="1600" dirty="0"/>
              <a:t> spectroscopy, and emission </a:t>
            </a:r>
          </a:p>
          <a:p>
            <a:r>
              <a:rPr lang="en-GB" sz="1600" dirty="0"/>
              <a:t>	channelling techniques)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21" name="Groupe 20"/>
          <p:cNvGrpSpPr/>
          <p:nvPr/>
        </p:nvGrpSpPr>
        <p:grpSpPr>
          <a:xfrm>
            <a:off x="5120244" y="400110"/>
            <a:ext cx="7000811" cy="3874997"/>
            <a:chOff x="2240691" y="560173"/>
            <a:chExt cx="9499427" cy="5807999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0691" y="560173"/>
              <a:ext cx="9499427" cy="5807999"/>
            </a:xfrm>
            <a:prstGeom prst="rect">
              <a:avLst/>
            </a:prstGeom>
          </p:spPr>
        </p:pic>
        <p:sp>
          <p:nvSpPr>
            <p:cNvPr id="20" name="Forme libre 19"/>
            <p:cNvSpPr/>
            <p:nvPr/>
          </p:nvSpPr>
          <p:spPr>
            <a:xfrm>
              <a:off x="2702011" y="560173"/>
              <a:ext cx="8896865" cy="5395784"/>
            </a:xfrm>
            <a:custGeom>
              <a:avLst/>
              <a:gdLst>
                <a:gd name="connsiteX0" fmla="*/ 3591697 w 8896865"/>
                <a:gd name="connsiteY0" fmla="*/ 3146854 h 5395784"/>
                <a:gd name="connsiteX1" fmla="*/ 3591697 w 8896865"/>
                <a:gd name="connsiteY1" fmla="*/ 3146854 h 5395784"/>
                <a:gd name="connsiteX2" fmla="*/ 3657600 w 8896865"/>
                <a:gd name="connsiteY2" fmla="*/ 3122141 h 5395784"/>
                <a:gd name="connsiteX3" fmla="*/ 3690551 w 8896865"/>
                <a:gd name="connsiteY3" fmla="*/ 3113903 h 5395784"/>
                <a:gd name="connsiteX4" fmla="*/ 3739978 w 8896865"/>
                <a:gd name="connsiteY4" fmla="*/ 3080951 h 5395784"/>
                <a:gd name="connsiteX5" fmla="*/ 3789405 w 8896865"/>
                <a:gd name="connsiteY5" fmla="*/ 3048000 h 5395784"/>
                <a:gd name="connsiteX6" fmla="*/ 3814119 w 8896865"/>
                <a:gd name="connsiteY6" fmla="*/ 3031524 h 5395784"/>
                <a:gd name="connsiteX7" fmla="*/ 3838832 w 8896865"/>
                <a:gd name="connsiteY7" fmla="*/ 3023286 h 5395784"/>
                <a:gd name="connsiteX8" fmla="*/ 3912973 w 8896865"/>
                <a:gd name="connsiteY8" fmla="*/ 2990335 h 5395784"/>
                <a:gd name="connsiteX9" fmla="*/ 3937686 w 8896865"/>
                <a:gd name="connsiteY9" fmla="*/ 2965622 h 5395784"/>
                <a:gd name="connsiteX10" fmla="*/ 3970638 w 8896865"/>
                <a:gd name="connsiteY10" fmla="*/ 2957384 h 5395784"/>
                <a:gd name="connsiteX11" fmla="*/ 3995351 w 8896865"/>
                <a:gd name="connsiteY11" fmla="*/ 2949146 h 5395784"/>
                <a:gd name="connsiteX12" fmla="*/ 4020065 w 8896865"/>
                <a:gd name="connsiteY12" fmla="*/ 2932670 h 5395784"/>
                <a:gd name="connsiteX13" fmla="*/ 4044778 w 8896865"/>
                <a:gd name="connsiteY13" fmla="*/ 2924432 h 5395784"/>
                <a:gd name="connsiteX14" fmla="*/ 4102443 w 8896865"/>
                <a:gd name="connsiteY14" fmla="*/ 2891481 h 5395784"/>
                <a:gd name="connsiteX15" fmla="*/ 4127157 w 8896865"/>
                <a:gd name="connsiteY15" fmla="*/ 2883243 h 5395784"/>
                <a:gd name="connsiteX16" fmla="*/ 4151870 w 8896865"/>
                <a:gd name="connsiteY16" fmla="*/ 2866768 h 5395784"/>
                <a:gd name="connsiteX17" fmla="*/ 4184821 w 8896865"/>
                <a:gd name="connsiteY17" fmla="*/ 2858530 h 5395784"/>
                <a:gd name="connsiteX18" fmla="*/ 4250724 w 8896865"/>
                <a:gd name="connsiteY18" fmla="*/ 2817341 h 5395784"/>
                <a:gd name="connsiteX19" fmla="*/ 4308389 w 8896865"/>
                <a:gd name="connsiteY19" fmla="*/ 2792627 h 5395784"/>
                <a:gd name="connsiteX20" fmla="*/ 4390767 w 8896865"/>
                <a:gd name="connsiteY20" fmla="*/ 2743200 h 5395784"/>
                <a:gd name="connsiteX21" fmla="*/ 4415481 w 8896865"/>
                <a:gd name="connsiteY21" fmla="*/ 2726724 h 5395784"/>
                <a:gd name="connsiteX22" fmla="*/ 4440194 w 8896865"/>
                <a:gd name="connsiteY22" fmla="*/ 2718486 h 5395784"/>
                <a:gd name="connsiteX23" fmla="*/ 4522573 w 8896865"/>
                <a:gd name="connsiteY23" fmla="*/ 2669059 h 5395784"/>
                <a:gd name="connsiteX24" fmla="*/ 4588475 w 8896865"/>
                <a:gd name="connsiteY24" fmla="*/ 2644346 h 5395784"/>
                <a:gd name="connsiteX25" fmla="*/ 4613189 w 8896865"/>
                <a:gd name="connsiteY25" fmla="*/ 2627870 h 5395784"/>
                <a:gd name="connsiteX26" fmla="*/ 4670854 w 8896865"/>
                <a:gd name="connsiteY26" fmla="*/ 2603157 h 5395784"/>
                <a:gd name="connsiteX27" fmla="*/ 4695567 w 8896865"/>
                <a:gd name="connsiteY27" fmla="*/ 2586681 h 5395784"/>
                <a:gd name="connsiteX28" fmla="*/ 4753232 w 8896865"/>
                <a:gd name="connsiteY28" fmla="*/ 2570205 h 5395784"/>
                <a:gd name="connsiteX29" fmla="*/ 4810897 w 8896865"/>
                <a:gd name="connsiteY29" fmla="*/ 2545492 h 5395784"/>
                <a:gd name="connsiteX30" fmla="*/ 4860324 w 8896865"/>
                <a:gd name="connsiteY30" fmla="*/ 2512541 h 5395784"/>
                <a:gd name="connsiteX31" fmla="*/ 4950940 w 8896865"/>
                <a:gd name="connsiteY31" fmla="*/ 2471351 h 5395784"/>
                <a:gd name="connsiteX32" fmla="*/ 5000367 w 8896865"/>
                <a:gd name="connsiteY32" fmla="*/ 2438400 h 5395784"/>
                <a:gd name="connsiteX33" fmla="*/ 5049794 w 8896865"/>
                <a:gd name="connsiteY33" fmla="*/ 2421924 h 5395784"/>
                <a:gd name="connsiteX34" fmla="*/ 5099221 w 8896865"/>
                <a:gd name="connsiteY34" fmla="*/ 2388973 h 5395784"/>
                <a:gd name="connsiteX35" fmla="*/ 5123935 w 8896865"/>
                <a:gd name="connsiteY35" fmla="*/ 2372497 h 5395784"/>
                <a:gd name="connsiteX36" fmla="*/ 5156886 w 8896865"/>
                <a:gd name="connsiteY36" fmla="*/ 2364259 h 5395784"/>
                <a:gd name="connsiteX37" fmla="*/ 5206313 w 8896865"/>
                <a:gd name="connsiteY37" fmla="*/ 2331308 h 5395784"/>
                <a:gd name="connsiteX38" fmla="*/ 5231027 w 8896865"/>
                <a:gd name="connsiteY38" fmla="*/ 2323070 h 5395784"/>
                <a:gd name="connsiteX39" fmla="*/ 5288692 w 8896865"/>
                <a:gd name="connsiteY39" fmla="*/ 2290119 h 5395784"/>
                <a:gd name="connsiteX40" fmla="*/ 5387546 w 8896865"/>
                <a:gd name="connsiteY40" fmla="*/ 2224216 h 5395784"/>
                <a:gd name="connsiteX41" fmla="*/ 5436973 w 8896865"/>
                <a:gd name="connsiteY41" fmla="*/ 2191265 h 5395784"/>
                <a:gd name="connsiteX42" fmla="*/ 5461686 w 8896865"/>
                <a:gd name="connsiteY42" fmla="*/ 2166551 h 5395784"/>
                <a:gd name="connsiteX43" fmla="*/ 5511113 w 8896865"/>
                <a:gd name="connsiteY43" fmla="*/ 2133600 h 5395784"/>
                <a:gd name="connsiteX44" fmla="*/ 5535827 w 8896865"/>
                <a:gd name="connsiteY44" fmla="*/ 2117124 h 5395784"/>
                <a:gd name="connsiteX45" fmla="*/ 5560540 w 8896865"/>
                <a:gd name="connsiteY45" fmla="*/ 2100649 h 5395784"/>
                <a:gd name="connsiteX46" fmla="*/ 5601730 w 8896865"/>
                <a:gd name="connsiteY46" fmla="*/ 2067697 h 5395784"/>
                <a:gd name="connsiteX47" fmla="*/ 5651157 w 8896865"/>
                <a:gd name="connsiteY47" fmla="*/ 2034746 h 5395784"/>
                <a:gd name="connsiteX48" fmla="*/ 5700584 w 8896865"/>
                <a:gd name="connsiteY48" fmla="*/ 2001795 h 5395784"/>
                <a:gd name="connsiteX49" fmla="*/ 5725297 w 8896865"/>
                <a:gd name="connsiteY49" fmla="*/ 1985319 h 5395784"/>
                <a:gd name="connsiteX50" fmla="*/ 5750011 w 8896865"/>
                <a:gd name="connsiteY50" fmla="*/ 1977081 h 5395784"/>
                <a:gd name="connsiteX51" fmla="*/ 5766486 w 8896865"/>
                <a:gd name="connsiteY51" fmla="*/ 1952368 h 5395784"/>
                <a:gd name="connsiteX52" fmla="*/ 5815913 w 8896865"/>
                <a:gd name="connsiteY52" fmla="*/ 1935892 h 5395784"/>
                <a:gd name="connsiteX53" fmla="*/ 5832389 w 8896865"/>
                <a:gd name="connsiteY53" fmla="*/ 1911178 h 5395784"/>
                <a:gd name="connsiteX54" fmla="*/ 5873578 w 8896865"/>
                <a:gd name="connsiteY54" fmla="*/ 1902941 h 5395784"/>
                <a:gd name="connsiteX55" fmla="*/ 5898292 w 8896865"/>
                <a:gd name="connsiteY55" fmla="*/ 1894703 h 5395784"/>
                <a:gd name="connsiteX56" fmla="*/ 5939481 w 8896865"/>
                <a:gd name="connsiteY56" fmla="*/ 1886465 h 5395784"/>
                <a:gd name="connsiteX57" fmla="*/ 6030097 w 8896865"/>
                <a:gd name="connsiteY57" fmla="*/ 1853513 h 5395784"/>
                <a:gd name="connsiteX58" fmla="*/ 6120713 w 8896865"/>
                <a:gd name="connsiteY58" fmla="*/ 1828800 h 5395784"/>
                <a:gd name="connsiteX59" fmla="*/ 6145427 w 8896865"/>
                <a:gd name="connsiteY59" fmla="*/ 1812324 h 5395784"/>
                <a:gd name="connsiteX60" fmla="*/ 6203092 w 8896865"/>
                <a:gd name="connsiteY60" fmla="*/ 1795849 h 5395784"/>
                <a:gd name="connsiteX61" fmla="*/ 6252519 w 8896865"/>
                <a:gd name="connsiteY61" fmla="*/ 1771135 h 5395784"/>
                <a:gd name="connsiteX62" fmla="*/ 6301946 w 8896865"/>
                <a:gd name="connsiteY62" fmla="*/ 1754659 h 5395784"/>
                <a:gd name="connsiteX63" fmla="*/ 6326659 w 8896865"/>
                <a:gd name="connsiteY63" fmla="*/ 1738184 h 5395784"/>
                <a:gd name="connsiteX64" fmla="*/ 6376086 w 8896865"/>
                <a:gd name="connsiteY64" fmla="*/ 1721708 h 5395784"/>
                <a:gd name="connsiteX65" fmla="*/ 6400800 w 8896865"/>
                <a:gd name="connsiteY65" fmla="*/ 1713470 h 5395784"/>
                <a:gd name="connsiteX66" fmla="*/ 6450227 w 8896865"/>
                <a:gd name="connsiteY66" fmla="*/ 1688757 h 5395784"/>
                <a:gd name="connsiteX67" fmla="*/ 6474940 w 8896865"/>
                <a:gd name="connsiteY67" fmla="*/ 1672281 h 5395784"/>
                <a:gd name="connsiteX68" fmla="*/ 6491416 w 8896865"/>
                <a:gd name="connsiteY68" fmla="*/ 1647568 h 5395784"/>
                <a:gd name="connsiteX69" fmla="*/ 6516130 w 8896865"/>
                <a:gd name="connsiteY69" fmla="*/ 1639330 h 5395784"/>
                <a:gd name="connsiteX70" fmla="*/ 6582032 w 8896865"/>
                <a:gd name="connsiteY70" fmla="*/ 1589903 h 5395784"/>
                <a:gd name="connsiteX71" fmla="*/ 6606746 w 8896865"/>
                <a:gd name="connsiteY71" fmla="*/ 1573427 h 5395784"/>
                <a:gd name="connsiteX72" fmla="*/ 6631459 w 8896865"/>
                <a:gd name="connsiteY72" fmla="*/ 1565189 h 5395784"/>
                <a:gd name="connsiteX73" fmla="*/ 6656173 w 8896865"/>
                <a:gd name="connsiteY73" fmla="*/ 1548713 h 5395784"/>
                <a:gd name="connsiteX74" fmla="*/ 6705600 w 8896865"/>
                <a:gd name="connsiteY74" fmla="*/ 1524000 h 5395784"/>
                <a:gd name="connsiteX75" fmla="*/ 6755027 w 8896865"/>
                <a:gd name="connsiteY75" fmla="*/ 1499286 h 5395784"/>
                <a:gd name="connsiteX76" fmla="*/ 6779740 w 8896865"/>
                <a:gd name="connsiteY76" fmla="*/ 1474573 h 5395784"/>
                <a:gd name="connsiteX77" fmla="*/ 6804454 w 8896865"/>
                <a:gd name="connsiteY77" fmla="*/ 1466335 h 5395784"/>
                <a:gd name="connsiteX78" fmla="*/ 6829167 w 8896865"/>
                <a:gd name="connsiteY78" fmla="*/ 1449859 h 5395784"/>
                <a:gd name="connsiteX79" fmla="*/ 6853881 w 8896865"/>
                <a:gd name="connsiteY79" fmla="*/ 1441622 h 5395784"/>
                <a:gd name="connsiteX80" fmla="*/ 6911546 w 8896865"/>
                <a:gd name="connsiteY80" fmla="*/ 1408670 h 5395784"/>
                <a:gd name="connsiteX81" fmla="*/ 6936259 w 8896865"/>
                <a:gd name="connsiteY81" fmla="*/ 1400432 h 5395784"/>
                <a:gd name="connsiteX82" fmla="*/ 6960973 w 8896865"/>
                <a:gd name="connsiteY82" fmla="*/ 1383957 h 5395784"/>
                <a:gd name="connsiteX83" fmla="*/ 6985686 w 8896865"/>
                <a:gd name="connsiteY83" fmla="*/ 1375719 h 5395784"/>
                <a:gd name="connsiteX84" fmla="*/ 7035113 w 8896865"/>
                <a:gd name="connsiteY84" fmla="*/ 1342768 h 5395784"/>
                <a:gd name="connsiteX85" fmla="*/ 7109254 w 8896865"/>
                <a:gd name="connsiteY85" fmla="*/ 1309816 h 5395784"/>
                <a:gd name="connsiteX86" fmla="*/ 7133967 w 8896865"/>
                <a:gd name="connsiteY86" fmla="*/ 1301578 h 5395784"/>
                <a:gd name="connsiteX87" fmla="*/ 7158681 w 8896865"/>
                <a:gd name="connsiteY87" fmla="*/ 1285103 h 5395784"/>
                <a:gd name="connsiteX88" fmla="*/ 7216346 w 8896865"/>
                <a:gd name="connsiteY88" fmla="*/ 1260389 h 5395784"/>
                <a:gd name="connsiteX89" fmla="*/ 7274011 w 8896865"/>
                <a:gd name="connsiteY89" fmla="*/ 1227438 h 5395784"/>
                <a:gd name="connsiteX90" fmla="*/ 7298724 w 8896865"/>
                <a:gd name="connsiteY90" fmla="*/ 1210962 h 5395784"/>
                <a:gd name="connsiteX91" fmla="*/ 7323438 w 8896865"/>
                <a:gd name="connsiteY91" fmla="*/ 1202724 h 5395784"/>
                <a:gd name="connsiteX92" fmla="*/ 7372865 w 8896865"/>
                <a:gd name="connsiteY92" fmla="*/ 1169773 h 5395784"/>
                <a:gd name="connsiteX93" fmla="*/ 7447005 w 8896865"/>
                <a:gd name="connsiteY93" fmla="*/ 1120346 h 5395784"/>
                <a:gd name="connsiteX94" fmla="*/ 7496432 w 8896865"/>
                <a:gd name="connsiteY94" fmla="*/ 1079157 h 5395784"/>
                <a:gd name="connsiteX95" fmla="*/ 7512908 w 8896865"/>
                <a:gd name="connsiteY95" fmla="*/ 1054443 h 5395784"/>
                <a:gd name="connsiteX96" fmla="*/ 7537621 w 8896865"/>
                <a:gd name="connsiteY96" fmla="*/ 1046205 h 5395784"/>
                <a:gd name="connsiteX97" fmla="*/ 7562335 w 8896865"/>
                <a:gd name="connsiteY97" fmla="*/ 1005016 h 5395784"/>
                <a:gd name="connsiteX98" fmla="*/ 7578811 w 8896865"/>
                <a:gd name="connsiteY98" fmla="*/ 980303 h 5395784"/>
                <a:gd name="connsiteX99" fmla="*/ 7603524 w 8896865"/>
                <a:gd name="connsiteY99" fmla="*/ 963827 h 5395784"/>
                <a:gd name="connsiteX100" fmla="*/ 7644713 w 8896865"/>
                <a:gd name="connsiteY100" fmla="*/ 922638 h 5395784"/>
                <a:gd name="connsiteX101" fmla="*/ 7677665 w 8896865"/>
                <a:gd name="connsiteY101" fmla="*/ 889686 h 5395784"/>
                <a:gd name="connsiteX102" fmla="*/ 7735330 w 8896865"/>
                <a:gd name="connsiteY102" fmla="*/ 856735 h 5395784"/>
                <a:gd name="connsiteX103" fmla="*/ 7760043 w 8896865"/>
                <a:gd name="connsiteY103" fmla="*/ 840259 h 5395784"/>
                <a:gd name="connsiteX104" fmla="*/ 7768281 w 8896865"/>
                <a:gd name="connsiteY104" fmla="*/ 807308 h 5395784"/>
                <a:gd name="connsiteX105" fmla="*/ 7858897 w 8896865"/>
                <a:gd name="connsiteY105" fmla="*/ 741405 h 5395784"/>
                <a:gd name="connsiteX106" fmla="*/ 7883611 w 8896865"/>
                <a:gd name="connsiteY106" fmla="*/ 716692 h 5395784"/>
                <a:gd name="connsiteX107" fmla="*/ 7916562 w 8896865"/>
                <a:gd name="connsiteY107" fmla="*/ 700216 h 5395784"/>
                <a:gd name="connsiteX108" fmla="*/ 7941275 w 8896865"/>
                <a:gd name="connsiteY108" fmla="*/ 675503 h 5395784"/>
                <a:gd name="connsiteX109" fmla="*/ 7965989 w 8896865"/>
                <a:gd name="connsiteY109" fmla="*/ 659027 h 5395784"/>
                <a:gd name="connsiteX110" fmla="*/ 8031892 w 8896865"/>
                <a:gd name="connsiteY110" fmla="*/ 601362 h 5395784"/>
                <a:gd name="connsiteX111" fmla="*/ 8056605 w 8896865"/>
                <a:gd name="connsiteY111" fmla="*/ 584886 h 5395784"/>
                <a:gd name="connsiteX112" fmla="*/ 8081319 w 8896865"/>
                <a:gd name="connsiteY112" fmla="*/ 568411 h 5395784"/>
                <a:gd name="connsiteX113" fmla="*/ 8147221 w 8896865"/>
                <a:gd name="connsiteY113" fmla="*/ 518984 h 5395784"/>
                <a:gd name="connsiteX114" fmla="*/ 8171935 w 8896865"/>
                <a:gd name="connsiteY114" fmla="*/ 510746 h 5395784"/>
                <a:gd name="connsiteX115" fmla="*/ 8221362 w 8896865"/>
                <a:gd name="connsiteY115" fmla="*/ 477795 h 5395784"/>
                <a:gd name="connsiteX116" fmla="*/ 8246075 w 8896865"/>
                <a:gd name="connsiteY116" fmla="*/ 461319 h 5395784"/>
                <a:gd name="connsiteX117" fmla="*/ 8270789 w 8896865"/>
                <a:gd name="connsiteY117" fmla="*/ 436605 h 5395784"/>
                <a:gd name="connsiteX118" fmla="*/ 8295503 w 8896865"/>
                <a:gd name="connsiteY118" fmla="*/ 428368 h 5395784"/>
                <a:gd name="connsiteX119" fmla="*/ 8328454 w 8896865"/>
                <a:gd name="connsiteY119" fmla="*/ 411892 h 5395784"/>
                <a:gd name="connsiteX120" fmla="*/ 8377881 w 8896865"/>
                <a:gd name="connsiteY120" fmla="*/ 378941 h 5395784"/>
                <a:gd name="connsiteX121" fmla="*/ 8427308 w 8896865"/>
                <a:gd name="connsiteY121" fmla="*/ 362465 h 5395784"/>
                <a:gd name="connsiteX122" fmla="*/ 8476735 w 8896865"/>
                <a:gd name="connsiteY122" fmla="*/ 329513 h 5395784"/>
                <a:gd name="connsiteX123" fmla="*/ 8526162 w 8896865"/>
                <a:gd name="connsiteY123" fmla="*/ 313038 h 5395784"/>
                <a:gd name="connsiteX124" fmla="*/ 8600303 w 8896865"/>
                <a:gd name="connsiteY124" fmla="*/ 271849 h 5395784"/>
                <a:gd name="connsiteX125" fmla="*/ 8641492 w 8896865"/>
                <a:gd name="connsiteY125" fmla="*/ 230659 h 5395784"/>
                <a:gd name="connsiteX126" fmla="*/ 8690919 w 8896865"/>
                <a:gd name="connsiteY126" fmla="*/ 205946 h 5395784"/>
                <a:gd name="connsiteX127" fmla="*/ 8732108 w 8896865"/>
                <a:gd name="connsiteY127" fmla="*/ 172995 h 5395784"/>
                <a:gd name="connsiteX128" fmla="*/ 8748584 w 8896865"/>
                <a:gd name="connsiteY128" fmla="*/ 148281 h 5395784"/>
                <a:gd name="connsiteX129" fmla="*/ 8773297 w 8896865"/>
                <a:gd name="connsiteY129" fmla="*/ 140043 h 5395784"/>
                <a:gd name="connsiteX130" fmla="*/ 8822724 w 8896865"/>
                <a:gd name="connsiteY130" fmla="*/ 107092 h 5395784"/>
                <a:gd name="connsiteX131" fmla="*/ 8872151 w 8896865"/>
                <a:gd name="connsiteY131" fmla="*/ 65903 h 5395784"/>
                <a:gd name="connsiteX132" fmla="*/ 8896865 w 8896865"/>
                <a:gd name="connsiteY132" fmla="*/ 49427 h 5395784"/>
                <a:gd name="connsiteX133" fmla="*/ 8888627 w 8896865"/>
                <a:gd name="connsiteY133" fmla="*/ 24713 h 5395784"/>
                <a:gd name="connsiteX134" fmla="*/ 8830962 w 8896865"/>
                <a:gd name="connsiteY134" fmla="*/ 0 h 5395784"/>
                <a:gd name="connsiteX135" fmla="*/ 8699157 w 8896865"/>
                <a:gd name="connsiteY135" fmla="*/ 8238 h 5395784"/>
                <a:gd name="connsiteX136" fmla="*/ 8666205 w 8896865"/>
                <a:gd name="connsiteY136" fmla="*/ 16476 h 5395784"/>
                <a:gd name="connsiteX137" fmla="*/ 8616778 w 8896865"/>
                <a:gd name="connsiteY137" fmla="*/ 24713 h 5395784"/>
                <a:gd name="connsiteX138" fmla="*/ 8534400 w 8896865"/>
                <a:gd name="connsiteY138" fmla="*/ 49427 h 5395784"/>
                <a:gd name="connsiteX139" fmla="*/ 8509686 w 8896865"/>
                <a:gd name="connsiteY139" fmla="*/ 57665 h 5395784"/>
                <a:gd name="connsiteX140" fmla="*/ 8476735 w 8896865"/>
                <a:gd name="connsiteY140" fmla="*/ 65903 h 5395784"/>
                <a:gd name="connsiteX141" fmla="*/ 8452021 w 8896865"/>
                <a:gd name="connsiteY141" fmla="*/ 74141 h 5395784"/>
                <a:gd name="connsiteX142" fmla="*/ 8386119 w 8896865"/>
                <a:gd name="connsiteY142" fmla="*/ 90616 h 5395784"/>
                <a:gd name="connsiteX143" fmla="*/ 8353167 w 8896865"/>
                <a:gd name="connsiteY143" fmla="*/ 98854 h 5395784"/>
                <a:gd name="connsiteX144" fmla="*/ 8311978 w 8896865"/>
                <a:gd name="connsiteY144" fmla="*/ 123568 h 5395784"/>
                <a:gd name="connsiteX145" fmla="*/ 8279027 w 8896865"/>
                <a:gd name="connsiteY145" fmla="*/ 131805 h 5395784"/>
                <a:gd name="connsiteX146" fmla="*/ 8254313 w 8896865"/>
                <a:gd name="connsiteY146" fmla="*/ 140043 h 5395784"/>
                <a:gd name="connsiteX147" fmla="*/ 8204886 w 8896865"/>
                <a:gd name="connsiteY147" fmla="*/ 172995 h 5395784"/>
                <a:gd name="connsiteX148" fmla="*/ 8147221 w 8896865"/>
                <a:gd name="connsiteY148" fmla="*/ 197708 h 5395784"/>
                <a:gd name="connsiteX149" fmla="*/ 8130746 w 8896865"/>
                <a:gd name="connsiteY149" fmla="*/ 222422 h 5395784"/>
                <a:gd name="connsiteX150" fmla="*/ 8106032 w 8896865"/>
                <a:gd name="connsiteY150" fmla="*/ 230659 h 5395784"/>
                <a:gd name="connsiteX151" fmla="*/ 8081319 w 8896865"/>
                <a:gd name="connsiteY151" fmla="*/ 247135 h 5395784"/>
                <a:gd name="connsiteX152" fmla="*/ 8048367 w 8896865"/>
                <a:gd name="connsiteY152" fmla="*/ 263611 h 5395784"/>
                <a:gd name="connsiteX153" fmla="*/ 8031892 w 8896865"/>
                <a:gd name="connsiteY153" fmla="*/ 288324 h 5395784"/>
                <a:gd name="connsiteX154" fmla="*/ 7949513 w 8896865"/>
                <a:gd name="connsiteY154" fmla="*/ 345989 h 5395784"/>
                <a:gd name="connsiteX155" fmla="*/ 7924800 w 8896865"/>
                <a:gd name="connsiteY155" fmla="*/ 362465 h 5395784"/>
                <a:gd name="connsiteX156" fmla="*/ 7875373 w 8896865"/>
                <a:gd name="connsiteY156" fmla="*/ 403654 h 5395784"/>
                <a:gd name="connsiteX157" fmla="*/ 7825946 w 8896865"/>
                <a:gd name="connsiteY157" fmla="*/ 436605 h 5395784"/>
                <a:gd name="connsiteX158" fmla="*/ 7801232 w 8896865"/>
                <a:gd name="connsiteY158" fmla="*/ 453081 h 5395784"/>
                <a:gd name="connsiteX159" fmla="*/ 7768281 w 8896865"/>
                <a:gd name="connsiteY159" fmla="*/ 469557 h 5395784"/>
                <a:gd name="connsiteX160" fmla="*/ 7743567 w 8896865"/>
                <a:gd name="connsiteY160" fmla="*/ 477795 h 5395784"/>
                <a:gd name="connsiteX161" fmla="*/ 7677665 w 8896865"/>
                <a:gd name="connsiteY161" fmla="*/ 510746 h 5395784"/>
                <a:gd name="connsiteX162" fmla="*/ 7578811 w 8896865"/>
                <a:gd name="connsiteY162" fmla="*/ 543697 h 5395784"/>
                <a:gd name="connsiteX163" fmla="*/ 7545859 w 8896865"/>
                <a:gd name="connsiteY163" fmla="*/ 568411 h 5395784"/>
                <a:gd name="connsiteX164" fmla="*/ 7504670 w 8896865"/>
                <a:gd name="connsiteY164" fmla="*/ 584886 h 5395784"/>
                <a:gd name="connsiteX165" fmla="*/ 7438767 w 8896865"/>
                <a:gd name="connsiteY165" fmla="*/ 609600 h 5395784"/>
                <a:gd name="connsiteX166" fmla="*/ 7414054 w 8896865"/>
                <a:gd name="connsiteY166" fmla="*/ 626076 h 5395784"/>
                <a:gd name="connsiteX167" fmla="*/ 7364627 w 8896865"/>
                <a:gd name="connsiteY167" fmla="*/ 642551 h 5395784"/>
                <a:gd name="connsiteX168" fmla="*/ 7306962 w 8896865"/>
                <a:gd name="connsiteY168" fmla="*/ 667265 h 5395784"/>
                <a:gd name="connsiteX169" fmla="*/ 7274011 w 8896865"/>
                <a:gd name="connsiteY169" fmla="*/ 691978 h 5395784"/>
                <a:gd name="connsiteX170" fmla="*/ 7216346 w 8896865"/>
                <a:gd name="connsiteY170" fmla="*/ 716692 h 5395784"/>
                <a:gd name="connsiteX171" fmla="*/ 7191632 w 8896865"/>
                <a:gd name="connsiteY171" fmla="*/ 733168 h 5395784"/>
                <a:gd name="connsiteX172" fmla="*/ 7142205 w 8896865"/>
                <a:gd name="connsiteY172" fmla="*/ 757881 h 5395784"/>
                <a:gd name="connsiteX173" fmla="*/ 7092778 w 8896865"/>
                <a:gd name="connsiteY173" fmla="*/ 790832 h 5395784"/>
                <a:gd name="connsiteX174" fmla="*/ 7026875 w 8896865"/>
                <a:gd name="connsiteY174" fmla="*/ 815546 h 5395784"/>
                <a:gd name="connsiteX175" fmla="*/ 7002162 w 8896865"/>
                <a:gd name="connsiteY175" fmla="*/ 823784 h 5395784"/>
                <a:gd name="connsiteX176" fmla="*/ 6977448 w 8896865"/>
                <a:gd name="connsiteY176" fmla="*/ 840259 h 5395784"/>
                <a:gd name="connsiteX177" fmla="*/ 6944497 w 8896865"/>
                <a:gd name="connsiteY177" fmla="*/ 856735 h 5395784"/>
                <a:gd name="connsiteX178" fmla="*/ 6895070 w 8896865"/>
                <a:gd name="connsiteY178" fmla="*/ 889686 h 5395784"/>
                <a:gd name="connsiteX179" fmla="*/ 6870357 w 8896865"/>
                <a:gd name="connsiteY179" fmla="*/ 897924 h 5395784"/>
                <a:gd name="connsiteX180" fmla="*/ 6845643 w 8896865"/>
                <a:gd name="connsiteY180" fmla="*/ 914400 h 5395784"/>
                <a:gd name="connsiteX181" fmla="*/ 6796216 w 8896865"/>
                <a:gd name="connsiteY181" fmla="*/ 930876 h 5395784"/>
                <a:gd name="connsiteX182" fmla="*/ 6746789 w 8896865"/>
                <a:gd name="connsiteY182" fmla="*/ 955589 h 5395784"/>
                <a:gd name="connsiteX183" fmla="*/ 6722075 w 8896865"/>
                <a:gd name="connsiteY183" fmla="*/ 972065 h 5395784"/>
                <a:gd name="connsiteX184" fmla="*/ 6639697 w 8896865"/>
                <a:gd name="connsiteY184" fmla="*/ 1005016 h 5395784"/>
                <a:gd name="connsiteX185" fmla="*/ 6598508 w 8896865"/>
                <a:gd name="connsiteY185" fmla="*/ 1021492 h 5395784"/>
                <a:gd name="connsiteX186" fmla="*/ 6573794 w 8896865"/>
                <a:gd name="connsiteY186" fmla="*/ 1037968 h 5395784"/>
                <a:gd name="connsiteX187" fmla="*/ 6524367 w 8896865"/>
                <a:gd name="connsiteY187" fmla="*/ 1054443 h 5395784"/>
                <a:gd name="connsiteX188" fmla="*/ 6483178 w 8896865"/>
                <a:gd name="connsiteY188" fmla="*/ 1079157 h 5395784"/>
                <a:gd name="connsiteX189" fmla="*/ 4011827 w 8896865"/>
                <a:gd name="connsiteY189" fmla="*/ 2141838 h 5395784"/>
                <a:gd name="connsiteX190" fmla="*/ 3146854 w 8896865"/>
                <a:gd name="connsiteY190" fmla="*/ 2759676 h 5395784"/>
                <a:gd name="connsiteX191" fmla="*/ 642551 w 8896865"/>
                <a:gd name="connsiteY191" fmla="*/ 4596713 h 5395784"/>
                <a:gd name="connsiteX192" fmla="*/ 0 w 8896865"/>
                <a:gd name="connsiteY192" fmla="*/ 5395784 h 5395784"/>
                <a:gd name="connsiteX193" fmla="*/ 214184 w 8896865"/>
                <a:gd name="connsiteY193" fmla="*/ 5379308 h 5395784"/>
                <a:gd name="connsiteX194" fmla="*/ 1919416 w 8896865"/>
                <a:gd name="connsiteY194" fmla="*/ 4118919 h 5395784"/>
                <a:gd name="connsiteX195" fmla="*/ 3591697 w 8896865"/>
                <a:gd name="connsiteY195" fmla="*/ 3146854 h 539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8896865" h="5395784">
                  <a:moveTo>
                    <a:pt x="3591697" y="3146854"/>
                  </a:moveTo>
                  <a:lnTo>
                    <a:pt x="3591697" y="3146854"/>
                  </a:lnTo>
                  <a:cubicBezTo>
                    <a:pt x="3613665" y="3138616"/>
                    <a:pt x="3635343" y="3129560"/>
                    <a:pt x="3657600" y="3122141"/>
                  </a:cubicBezTo>
                  <a:cubicBezTo>
                    <a:pt x="3668341" y="3118561"/>
                    <a:pt x="3680425" y="3118966"/>
                    <a:pt x="3690551" y="3113903"/>
                  </a:cubicBezTo>
                  <a:cubicBezTo>
                    <a:pt x="3708262" y="3105047"/>
                    <a:pt x="3723502" y="3091935"/>
                    <a:pt x="3739978" y="3080951"/>
                  </a:cubicBezTo>
                  <a:lnTo>
                    <a:pt x="3789405" y="3048000"/>
                  </a:lnTo>
                  <a:cubicBezTo>
                    <a:pt x="3797643" y="3042508"/>
                    <a:pt x="3804726" y="3034655"/>
                    <a:pt x="3814119" y="3031524"/>
                  </a:cubicBezTo>
                  <a:cubicBezTo>
                    <a:pt x="3822357" y="3028778"/>
                    <a:pt x="3831065" y="3027169"/>
                    <a:pt x="3838832" y="3023286"/>
                  </a:cubicBezTo>
                  <a:cubicBezTo>
                    <a:pt x="3910087" y="2987659"/>
                    <a:pt x="3850093" y="3006055"/>
                    <a:pt x="3912973" y="2990335"/>
                  </a:cubicBezTo>
                  <a:cubicBezTo>
                    <a:pt x="3921211" y="2982097"/>
                    <a:pt x="3927571" y="2971402"/>
                    <a:pt x="3937686" y="2965622"/>
                  </a:cubicBezTo>
                  <a:cubicBezTo>
                    <a:pt x="3947516" y="2960005"/>
                    <a:pt x="3959752" y="2960494"/>
                    <a:pt x="3970638" y="2957384"/>
                  </a:cubicBezTo>
                  <a:cubicBezTo>
                    <a:pt x="3978987" y="2954998"/>
                    <a:pt x="3987584" y="2953029"/>
                    <a:pt x="3995351" y="2949146"/>
                  </a:cubicBezTo>
                  <a:cubicBezTo>
                    <a:pt x="4004207" y="2944718"/>
                    <a:pt x="4011209" y="2937098"/>
                    <a:pt x="4020065" y="2932670"/>
                  </a:cubicBezTo>
                  <a:cubicBezTo>
                    <a:pt x="4027832" y="2928787"/>
                    <a:pt x="4037011" y="2928315"/>
                    <a:pt x="4044778" y="2924432"/>
                  </a:cubicBezTo>
                  <a:cubicBezTo>
                    <a:pt x="4127505" y="2883069"/>
                    <a:pt x="4001354" y="2934806"/>
                    <a:pt x="4102443" y="2891481"/>
                  </a:cubicBezTo>
                  <a:cubicBezTo>
                    <a:pt x="4110424" y="2888060"/>
                    <a:pt x="4119390" y="2887126"/>
                    <a:pt x="4127157" y="2883243"/>
                  </a:cubicBezTo>
                  <a:cubicBezTo>
                    <a:pt x="4136012" y="2878815"/>
                    <a:pt x="4142770" y="2870668"/>
                    <a:pt x="4151870" y="2866768"/>
                  </a:cubicBezTo>
                  <a:cubicBezTo>
                    <a:pt x="4162276" y="2862308"/>
                    <a:pt x="4174220" y="2862505"/>
                    <a:pt x="4184821" y="2858530"/>
                  </a:cubicBezTo>
                  <a:cubicBezTo>
                    <a:pt x="4242796" y="2836789"/>
                    <a:pt x="4193702" y="2848444"/>
                    <a:pt x="4250724" y="2817341"/>
                  </a:cubicBezTo>
                  <a:cubicBezTo>
                    <a:pt x="4269083" y="2807327"/>
                    <a:pt x="4289907" y="2802412"/>
                    <a:pt x="4308389" y="2792627"/>
                  </a:cubicBezTo>
                  <a:cubicBezTo>
                    <a:pt x="4336690" y="2777644"/>
                    <a:pt x="4364122" y="2760963"/>
                    <a:pt x="4390767" y="2743200"/>
                  </a:cubicBezTo>
                  <a:cubicBezTo>
                    <a:pt x="4399005" y="2737708"/>
                    <a:pt x="4406625" y="2731152"/>
                    <a:pt x="4415481" y="2726724"/>
                  </a:cubicBezTo>
                  <a:cubicBezTo>
                    <a:pt x="4423248" y="2722841"/>
                    <a:pt x="4432603" y="2722703"/>
                    <a:pt x="4440194" y="2718486"/>
                  </a:cubicBezTo>
                  <a:cubicBezTo>
                    <a:pt x="4506067" y="2681890"/>
                    <a:pt x="4468048" y="2692427"/>
                    <a:pt x="4522573" y="2669059"/>
                  </a:cubicBezTo>
                  <a:cubicBezTo>
                    <a:pt x="4572489" y="2647667"/>
                    <a:pt x="4520194" y="2678487"/>
                    <a:pt x="4588475" y="2644346"/>
                  </a:cubicBezTo>
                  <a:cubicBezTo>
                    <a:pt x="4597331" y="2639918"/>
                    <a:pt x="4604593" y="2632782"/>
                    <a:pt x="4613189" y="2627870"/>
                  </a:cubicBezTo>
                  <a:cubicBezTo>
                    <a:pt x="4641690" y="2611584"/>
                    <a:pt x="4643129" y="2612399"/>
                    <a:pt x="4670854" y="2603157"/>
                  </a:cubicBezTo>
                  <a:cubicBezTo>
                    <a:pt x="4679092" y="2597665"/>
                    <a:pt x="4686467" y="2590581"/>
                    <a:pt x="4695567" y="2586681"/>
                  </a:cubicBezTo>
                  <a:cubicBezTo>
                    <a:pt x="4732536" y="2570837"/>
                    <a:pt x="4721158" y="2586242"/>
                    <a:pt x="4753232" y="2570205"/>
                  </a:cubicBezTo>
                  <a:cubicBezTo>
                    <a:pt x="4810120" y="2541761"/>
                    <a:pt x="4742321" y="2562636"/>
                    <a:pt x="4810897" y="2545492"/>
                  </a:cubicBezTo>
                  <a:cubicBezTo>
                    <a:pt x="4827373" y="2534508"/>
                    <a:pt x="4841539" y="2518803"/>
                    <a:pt x="4860324" y="2512541"/>
                  </a:cubicBezTo>
                  <a:cubicBezTo>
                    <a:pt x="4895316" y="2500877"/>
                    <a:pt x="4914101" y="2495910"/>
                    <a:pt x="4950940" y="2471351"/>
                  </a:cubicBezTo>
                  <a:cubicBezTo>
                    <a:pt x="4967416" y="2460367"/>
                    <a:pt x="4981582" y="2444662"/>
                    <a:pt x="5000367" y="2438400"/>
                  </a:cubicBezTo>
                  <a:cubicBezTo>
                    <a:pt x="5016843" y="2432908"/>
                    <a:pt x="5035344" y="2431557"/>
                    <a:pt x="5049794" y="2421924"/>
                  </a:cubicBezTo>
                  <a:lnTo>
                    <a:pt x="5099221" y="2388973"/>
                  </a:lnTo>
                  <a:cubicBezTo>
                    <a:pt x="5107459" y="2383481"/>
                    <a:pt x="5114330" y="2374898"/>
                    <a:pt x="5123935" y="2372497"/>
                  </a:cubicBezTo>
                  <a:lnTo>
                    <a:pt x="5156886" y="2364259"/>
                  </a:lnTo>
                  <a:cubicBezTo>
                    <a:pt x="5173362" y="2353275"/>
                    <a:pt x="5189004" y="2340924"/>
                    <a:pt x="5206313" y="2331308"/>
                  </a:cubicBezTo>
                  <a:cubicBezTo>
                    <a:pt x="5213904" y="2327091"/>
                    <a:pt x="5223487" y="2327378"/>
                    <a:pt x="5231027" y="2323070"/>
                  </a:cubicBezTo>
                  <a:cubicBezTo>
                    <a:pt x="5300849" y="2283172"/>
                    <a:pt x="5232027" y="2309007"/>
                    <a:pt x="5288692" y="2290119"/>
                  </a:cubicBezTo>
                  <a:lnTo>
                    <a:pt x="5387546" y="2224216"/>
                  </a:lnTo>
                  <a:cubicBezTo>
                    <a:pt x="5387548" y="2224214"/>
                    <a:pt x="5436972" y="2191266"/>
                    <a:pt x="5436973" y="2191265"/>
                  </a:cubicBezTo>
                  <a:cubicBezTo>
                    <a:pt x="5445211" y="2183027"/>
                    <a:pt x="5452490" y="2173703"/>
                    <a:pt x="5461686" y="2166551"/>
                  </a:cubicBezTo>
                  <a:cubicBezTo>
                    <a:pt x="5477316" y="2154394"/>
                    <a:pt x="5494637" y="2144584"/>
                    <a:pt x="5511113" y="2133600"/>
                  </a:cubicBezTo>
                  <a:lnTo>
                    <a:pt x="5535827" y="2117124"/>
                  </a:lnTo>
                  <a:lnTo>
                    <a:pt x="5560540" y="2100649"/>
                  </a:lnTo>
                  <a:cubicBezTo>
                    <a:pt x="5597387" y="2045378"/>
                    <a:pt x="5553981" y="2099529"/>
                    <a:pt x="5601730" y="2067697"/>
                  </a:cubicBezTo>
                  <a:cubicBezTo>
                    <a:pt x="5663438" y="2026559"/>
                    <a:pt x="5592392" y="2054334"/>
                    <a:pt x="5651157" y="2034746"/>
                  </a:cubicBezTo>
                  <a:lnTo>
                    <a:pt x="5700584" y="2001795"/>
                  </a:lnTo>
                  <a:cubicBezTo>
                    <a:pt x="5708822" y="1996303"/>
                    <a:pt x="5715904" y="1988450"/>
                    <a:pt x="5725297" y="1985319"/>
                  </a:cubicBezTo>
                  <a:lnTo>
                    <a:pt x="5750011" y="1977081"/>
                  </a:lnTo>
                  <a:cubicBezTo>
                    <a:pt x="5755503" y="1968843"/>
                    <a:pt x="5758091" y="1957615"/>
                    <a:pt x="5766486" y="1952368"/>
                  </a:cubicBezTo>
                  <a:cubicBezTo>
                    <a:pt x="5781213" y="1943164"/>
                    <a:pt x="5815913" y="1935892"/>
                    <a:pt x="5815913" y="1935892"/>
                  </a:cubicBezTo>
                  <a:cubicBezTo>
                    <a:pt x="5821405" y="1927654"/>
                    <a:pt x="5823793" y="1916090"/>
                    <a:pt x="5832389" y="1911178"/>
                  </a:cubicBezTo>
                  <a:cubicBezTo>
                    <a:pt x="5844546" y="1904231"/>
                    <a:pt x="5859994" y="1906337"/>
                    <a:pt x="5873578" y="1902941"/>
                  </a:cubicBezTo>
                  <a:cubicBezTo>
                    <a:pt x="5882002" y="1900835"/>
                    <a:pt x="5889868" y="1896809"/>
                    <a:pt x="5898292" y="1894703"/>
                  </a:cubicBezTo>
                  <a:cubicBezTo>
                    <a:pt x="5911876" y="1891307"/>
                    <a:pt x="5926117" y="1890641"/>
                    <a:pt x="5939481" y="1886465"/>
                  </a:cubicBezTo>
                  <a:cubicBezTo>
                    <a:pt x="5970158" y="1876878"/>
                    <a:pt x="5999420" y="1863100"/>
                    <a:pt x="6030097" y="1853513"/>
                  </a:cubicBezTo>
                  <a:cubicBezTo>
                    <a:pt x="6059229" y="1844409"/>
                    <a:pt x="6094081" y="1846555"/>
                    <a:pt x="6120713" y="1828800"/>
                  </a:cubicBezTo>
                  <a:cubicBezTo>
                    <a:pt x="6128951" y="1823308"/>
                    <a:pt x="6136571" y="1816752"/>
                    <a:pt x="6145427" y="1812324"/>
                  </a:cubicBezTo>
                  <a:cubicBezTo>
                    <a:pt x="6157249" y="1806413"/>
                    <a:pt x="6192529" y="1798490"/>
                    <a:pt x="6203092" y="1795849"/>
                  </a:cubicBezTo>
                  <a:cubicBezTo>
                    <a:pt x="6219568" y="1787611"/>
                    <a:pt x="6235516" y="1778220"/>
                    <a:pt x="6252519" y="1771135"/>
                  </a:cubicBezTo>
                  <a:cubicBezTo>
                    <a:pt x="6268550" y="1764455"/>
                    <a:pt x="6287496" y="1764292"/>
                    <a:pt x="6301946" y="1754659"/>
                  </a:cubicBezTo>
                  <a:cubicBezTo>
                    <a:pt x="6310184" y="1749167"/>
                    <a:pt x="6317612" y="1742205"/>
                    <a:pt x="6326659" y="1738184"/>
                  </a:cubicBezTo>
                  <a:cubicBezTo>
                    <a:pt x="6342529" y="1731131"/>
                    <a:pt x="6359610" y="1727200"/>
                    <a:pt x="6376086" y="1721708"/>
                  </a:cubicBezTo>
                  <a:cubicBezTo>
                    <a:pt x="6384324" y="1718962"/>
                    <a:pt x="6393575" y="1718287"/>
                    <a:pt x="6400800" y="1713470"/>
                  </a:cubicBezTo>
                  <a:cubicBezTo>
                    <a:pt x="6432738" y="1692178"/>
                    <a:pt x="6416121" y="1700126"/>
                    <a:pt x="6450227" y="1688757"/>
                  </a:cubicBezTo>
                  <a:cubicBezTo>
                    <a:pt x="6458465" y="1683265"/>
                    <a:pt x="6467939" y="1679282"/>
                    <a:pt x="6474940" y="1672281"/>
                  </a:cubicBezTo>
                  <a:cubicBezTo>
                    <a:pt x="6481941" y="1665280"/>
                    <a:pt x="6483685" y="1653753"/>
                    <a:pt x="6491416" y="1647568"/>
                  </a:cubicBezTo>
                  <a:cubicBezTo>
                    <a:pt x="6498197" y="1642143"/>
                    <a:pt x="6507892" y="1642076"/>
                    <a:pt x="6516130" y="1639330"/>
                  </a:cubicBezTo>
                  <a:cubicBezTo>
                    <a:pt x="6554647" y="1600811"/>
                    <a:pt x="6527441" y="1624022"/>
                    <a:pt x="6582032" y="1589903"/>
                  </a:cubicBezTo>
                  <a:cubicBezTo>
                    <a:pt x="6590428" y="1584656"/>
                    <a:pt x="6597890" y="1577855"/>
                    <a:pt x="6606746" y="1573427"/>
                  </a:cubicBezTo>
                  <a:cubicBezTo>
                    <a:pt x="6614513" y="1569544"/>
                    <a:pt x="6623692" y="1569072"/>
                    <a:pt x="6631459" y="1565189"/>
                  </a:cubicBezTo>
                  <a:cubicBezTo>
                    <a:pt x="6640315" y="1560761"/>
                    <a:pt x="6647518" y="1553521"/>
                    <a:pt x="6656173" y="1548713"/>
                  </a:cubicBezTo>
                  <a:cubicBezTo>
                    <a:pt x="6672275" y="1539767"/>
                    <a:pt x="6689498" y="1532946"/>
                    <a:pt x="6705600" y="1524000"/>
                  </a:cubicBezTo>
                  <a:cubicBezTo>
                    <a:pt x="6753511" y="1497383"/>
                    <a:pt x="6706911" y="1515325"/>
                    <a:pt x="6755027" y="1499286"/>
                  </a:cubicBezTo>
                  <a:cubicBezTo>
                    <a:pt x="6763265" y="1491048"/>
                    <a:pt x="6770047" y="1481035"/>
                    <a:pt x="6779740" y="1474573"/>
                  </a:cubicBezTo>
                  <a:cubicBezTo>
                    <a:pt x="6786965" y="1469756"/>
                    <a:pt x="6796687" y="1470218"/>
                    <a:pt x="6804454" y="1466335"/>
                  </a:cubicBezTo>
                  <a:cubicBezTo>
                    <a:pt x="6813309" y="1461907"/>
                    <a:pt x="6820312" y="1454287"/>
                    <a:pt x="6829167" y="1449859"/>
                  </a:cubicBezTo>
                  <a:cubicBezTo>
                    <a:pt x="6836934" y="1445976"/>
                    <a:pt x="6845900" y="1445043"/>
                    <a:pt x="6853881" y="1441622"/>
                  </a:cubicBezTo>
                  <a:cubicBezTo>
                    <a:pt x="6954939" y="1398313"/>
                    <a:pt x="6828843" y="1450022"/>
                    <a:pt x="6911546" y="1408670"/>
                  </a:cubicBezTo>
                  <a:cubicBezTo>
                    <a:pt x="6919313" y="1404787"/>
                    <a:pt x="6928492" y="1404315"/>
                    <a:pt x="6936259" y="1400432"/>
                  </a:cubicBezTo>
                  <a:cubicBezTo>
                    <a:pt x="6945114" y="1396004"/>
                    <a:pt x="6952118" y="1388385"/>
                    <a:pt x="6960973" y="1383957"/>
                  </a:cubicBezTo>
                  <a:cubicBezTo>
                    <a:pt x="6968740" y="1380074"/>
                    <a:pt x="6978095" y="1379936"/>
                    <a:pt x="6985686" y="1375719"/>
                  </a:cubicBezTo>
                  <a:cubicBezTo>
                    <a:pt x="7002995" y="1366103"/>
                    <a:pt x="7016328" y="1349030"/>
                    <a:pt x="7035113" y="1342768"/>
                  </a:cubicBezTo>
                  <a:cubicBezTo>
                    <a:pt x="7162624" y="1300263"/>
                    <a:pt x="7030929" y="1348979"/>
                    <a:pt x="7109254" y="1309816"/>
                  </a:cubicBezTo>
                  <a:cubicBezTo>
                    <a:pt x="7117021" y="1305933"/>
                    <a:pt x="7126200" y="1305461"/>
                    <a:pt x="7133967" y="1301578"/>
                  </a:cubicBezTo>
                  <a:cubicBezTo>
                    <a:pt x="7142822" y="1297150"/>
                    <a:pt x="7150085" y="1290015"/>
                    <a:pt x="7158681" y="1285103"/>
                  </a:cubicBezTo>
                  <a:cubicBezTo>
                    <a:pt x="7187187" y="1268814"/>
                    <a:pt x="7188617" y="1269632"/>
                    <a:pt x="7216346" y="1260389"/>
                  </a:cubicBezTo>
                  <a:cubicBezTo>
                    <a:pt x="7276555" y="1220248"/>
                    <a:pt x="7200849" y="1269244"/>
                    <a:pt x="7274011" y="1227438"/>
                  </a:cubicBezTo>
                  <a:cubicBezTo>
                    <a:pt x="7282607" y="1222526"/>
                    <a:pt x="7289869" y="1215390"/>
                    <a:pt x="7298724" y="1210962"/>
                  </a:cubicBezTo>
                  <a:cubicBezTo>
                    <a:pt x="7306491" y="1207079"/>
                    <a:pt x="7315847" y="1206941"/>
                    <a:pt x="7323438" y="1202724"/>
                  </a:cubicBezTo>
                  <a:cubicBezTo>
                    <a:pt x="7340747" y="1193108"/>
                    <a:pt x="7356389" y="1180757"/>
                    <a:pt x="7372865" y="1169773"/>
                  </a:cubicBezTo>
                  <a:lnTo>
                    <a:pt x="7447005" y="1120346"/>
                  </a:lnTo>
                  <a:cubicBezTo>
                    <a:pt x="7471305" y="1104145"/>
                    <a:pt x="7476610" y="1102943"/>
                    <a:pt x="7496432" y="1079157"/>
                  </a:cubicBezTo>
                  <a:cubicBezTo>
                    <a:pt x="7502770" y="1071551"/>
                    <a:pt x="7505177" y="1060628"/>
                    <a:pt x="7512908" y="1054443"/>
                  </a:cubicBezTo>
                  <a:cubicBezTo>
                    <a:pt x="7519688" y="1049019"/>
                    <a:pt x="7529383" y="1048951"/>
                    <a:pt x="7537621" y="1046205"/>
                  </a:cubicBezTo>
                  <a:cubicBezTo>
                    <a:pt x="7545859" y="1032475"/>
                    <a:pt x="7553849" y="1018594"/>
                    <a:pt x="7562335" y="1005016"/>
                  </a:cubicBezTo>
                  <a:cubicBezTo>
                    <a:pt x="7567582" y="996620"/>
                    <a:pt x="7571810" y="987304"/>
                    <a:pt x="7578811" y="980303"/>
                  </a:cubicBezTo>
                  <a:cubicBezTo>
                    <a:pt x="7585812" y="973302"/>
                    <a:pt x="7595286" y="969319"/>
                    <a:pt x="7603524" y="963827"/>
                  </a:cubicBezTo>
                  <a:cubicBezTo>
                    <a:pt x="7635256" y="916229"/>
                    <a:pt x="7601998" y="959251"/>
                    <a:pt x="7644713" y="922638"/>
                  </a:cubicBezTo>
                  <a:cubicBezTo>
                    <a:pt x="7656507" y="912529"/>
                    <a:pt x="7665871" y="899795"/>
                    <a:pt x="7677665" y="889686"/>
                  </a:cubicBezTo>
                  <a:cubicBezTo>
                    <a:pt x="7697734" y="872484"/>
                    <a:pt x="7711958" y="870091"/>
                    <a:pt x="7735330" y="856735"/>
                  </a:cubicBezTo>
                  <a:cubicBezTo>
                    <a:pt x="7743926" y="851823"/>
                    <a:pt x="7751805" y="845751"/>
                    <a:pt x="7760043" y="840259"/>
                  </a:cubicBezTo>
                  <a:cubicBezTo>
                    <a:pt x="7762789" y="829275"/>
                    <a:pt x="7760707" y="815723"/>
                    <a:pt x="7768281" y="807308"/>
                  </a:cubicBezTo>
                  <a:cubicBezTo>
                    <a:pt x="7825267" y="743990"/>
                    <a:pt x="7817407" y="775980"/>
                    <a:pt x="7858897" y="741405"/>
                  </a:cubicBezTo>
                  <a:cubicBezTo>
                    <a:pt x="7867847" y="733947"/>
                    <a:pt x="7874131" y="723463"/>
                    <a:pt x="7883611" y="716692"/>
                  </a:cubicBezTo>
                  <a:cubicBezTo>
                    <a:pt x="7893604" y="709554"/>
                    <a:pt x="7906569" y="707354"/>
                    <a:pt x="7916562" y="700216"/>
                  </a:cubicBezTo>
                  <a:cubicBezTo>
                    <a:pt x="7926042" y="693445"/>
                    <a:pt x="7932325" y="682961"/>
                    <a:pt x="7941275" y="675503"/>
                  </a:cubicBezTo>
                  <a:cubicBezTo>
                    <a:pt x="7948881" y="669165"/>
                    <a:pt x="7957751" y="664519"/>
                    <a:pt x="7965989" y="659027"/>
                  </a:cubicBezTo>
                  <a:cubicBezTo>
                    <a:pt x="7993449" y="617837"/>
                    <a:pt x="7974226" y="639806"/>
                    <a:pt x="8031892" y="601362"/>
                  </a:cubicBezTo>
                  <a:lnTo>
                    <a:pt x="8056605" y="584886"/>
                  </a:lnTo>
                  <a:cubicBezTo>
                    <a:pt x="8064843" y="579394"/>
                    <a:pt x="8073588" y="574596"/>
                    <a:pt x="8081319" y="568411"/>
                  </a:cubicBezTo>
                  <a:cubicBezTo>
                    <a:pt x="8091426" y="560325"/>
                    <a:pt x="8129733" y="527728"/>
                    <a:pt x="8147221" y="518984"/>
                  </a:cubicBezTo>
                  <a:cubicBezTo>
                    <a:pt x="8154988" y="515101"/>
                    <a:pt x="8163697" y="513492"/>
                    <a:pt x="8171935" y="510746"/>
                  </a:cubicBezTo>
                  <a:lnTo>
                    <a:pt x="8221362" y="477795"/>
                  </a:lnTo>
                  <a:cubicBezTo>
                    <a:pt x="8229600" y="472303"/>
                    <a:pt x="8239074" y="468320"/>
                    <a:pt x="8246075" y="461319"/>
                  </a:cubicBezTo>
                  <a:cubicBezTo>
                    <a:pt x="8254313" y="453081"/>
                    <a:pt x="8261095" y="443067"/>
                    <a:pt x="8270789" y="436605"/>
                  </a:cubicBezTo>
                  <a:cubicBezTo>
                    <a:pt x="8278014" y="431788"/>
                    <a:pt x="8287522" y="431789"/>
                    <a:pt x="8295503" y="428368"/>
                  </a:cubicBezTo>
                  <a:cubicBezTo>
                    <a:pt x="8306790" y="423531"/>
                    <a:pt x="8317924" y="418210"/>
                    <a:pt x="8328454" y="411892"/>
                  </a:cubicBezTo>
                  <a:cubicBezTo>
                    <a:pt x="8345433" y="401704"/>
                    <a:pt x="8359096" y="385203"/>
                    <a:pt x="8377881" y="378941"/>
                  </a:cubicBezTo>
                  <a:lnTo>
                    <a:pt x="8427308" y="362465"/>
                  </a:lnTo>
                  <a:cubicBezTo>
                    <a:pt x="8443784" y="351481"/>
                    <a:pt x="8457950" y="335775"/>
                    <a:pt x="8476735" y="329513"/>
                  </a:cubicBezTo>
                  <a:lnTo>
                    <a:pt x="8526162" y="313038"/>
                  </a:lnTo>
                  <a:cubicBezTo>
                    <a:pt x="8582814" y="275269"/>
                    <a:pt x="8556804" y="286347"/>
                    <a:pt x="8600303" y="271849"/>
                  </a:cubicBezTo>
                  <a:cubicBezTo>
                    <a:pt x="8666207" y="227911"/>
                    <a:pt x="8586570" y="285581"/>
                    <a:pt x="8641492" y="230659"/>
                  </a:cubicBezTo>
                  <a:cubicBezTo>
                    <a:pt x="8657460" y="214691"/>
                    <a:pt x="8670820" y="212646"/>
                    <a:pt x="8690919" y="205946"/>
                  </a:cubicBezTo>
                  <a:cubicBezTo>
                    <a:pt x="8738132" y="135122"/>
                    <a:pt x="8675266" y="218467"/>
                    <a:pt x="8732108" y="172995"/>
                  </a:cubicBezTo>
                  <a:cubicBezTo>
                    <a:pt x="8739839" y="166810"/>
                    <a:pt x="8740853" y="154466"/>
                    <a:pt x="8748584" y="148281"/>
                  </a:cubicBezTo>
                  <a:cubicBezTo>
                    <a:pt x="8755364" y="142857"/>
                    <a:pt x="8765706" y="144260"/>
                    <a:pt x="8773297" y="140043"/>
                  </a:cubicBezTo>
                  <a:cubicBezTo>
                    <a:pt x="8790606" y="130427"/>
                    <a:pt x="8806248" y="118076"/>
                    <a:pt x="8822724" y="107092"/>
                  </a:cubicBezTo>
                  <a:cubicBezTo>
                    <a:pt x="8884083" y="66186"/>
                    <a:pt x="8808724" y="118759"/>
                    <a:pt x="8872151" y="65903"/>
                  </a:cubicBezTo>
                  <a:cubicBezTo>
                    <a:pt x="8879757" y="59565"/>
                    <a:pt x="8888627" y="54919"/>
                    <a:pt x="8896865" y="49427"/>
                  </a:cubicBezTo>
                  <a:cubicBezTo>
                    <a:pt x="8894119" y="41189"/>
                    <a:pt x="8894052" y="31494"/>
                    <a:pt x="8888627" y="24713"/>
                  </a:cubicBezTo>
                  <a:cubicBezTo>
                    <a:pt x="8874405" y="6936"/>
                    <a:pt x="8850747" y="4946"/>
                    <a:pt x="8830962" y="0"/>
                  </a:cubicBezTo>
                  <a:cubicBezTo>
                    <a:pt x="8787027" y="2746"/>
                    <a:pt x="8742959" y="3858"/>
                    <a:pt x="8699157" y="8238"/>
                  </a:cubicBezTo>
                  <a:cubicBezTo>
                    <a:pt x="8687891" y="9365"/>
                    <a:pt x="8677307" y="14256"/>
                    <a:pt x="8666205" y="16476"/>
                  </a:cubicBezTo>
                  <a:cubicBezTo>
                    <a:pt x="8649826" y="19752"/>
                    <a:pt x="8633254" y="21967"/>
                    <a:pt x="8616778" y="24713"/>
                  </a:cubicBezTo>
                  <a:cubicBezTo>
                    <a:pt x="8499325" y="63865"/>
                    <a:pt x="8621545" y="24528"/>
                    <a:pt x="8534400" y="49427"/>
                  </a:cubicBezTo>
                  <a:cubicBezTo>
                    <a:pt x="8526051" y="51813"/>
                    <a:pt x="8518035" y="55279"/>
                    <a:pt x="8509686" y="57665"/>
                  </a:cubicBezTo>
                  <a:cubicBezTo>
                    <a:pt x="8498800" y="60775"/>
                    <a:pt x="8487621" y="62793"/>
                    <a:pt x="8476735" y="65903"/>
                  </a:cubicBezTo>
                  <a:cubicBezTo>
                    <a:pt x="8468386" y="68289"/>
                    <a:pt x="8460399" y="71856"/>
                    <a:pt x="8452021" y="74141"/>
                  </a:cubicBezTo>
                  <a:cubicBezTo>
                    <a:pt x="8430175" y="80099"/>
                    <a:pt x="8408086" y="85124"/>
                    <a:pt x="8386119" y="90616"/>
                  </a:cubicBezTo>
                  <a:lnTo>
                    <a:pt x="8353167" y="98854"/>
                  </a:lnTo>
                  <a:cubicBezTo>
                    <a:pt x="8339437" y="107092"/>
                    <a:pt x="8326610" y="117065"/>
                    <a:pt x="8311978" y="123568"/>
                  </a:cubicBezTo>
                  <a:cubicBezTo>
                    <a:pt x="8301632" y="128166"/>
                    <a:pt x="8289913" y="128695"/>
                    <a:pt x="8279027" y="131805"/>
                  </a:cubicBezTo>
                  <a:cubicBezTo>
                    <a:pt x="8270677" y="134190"/>
                    <a:pt x="8262551" y="137297"/>
                    <a:pt x="8254313" y="140043"/>
                  </a:cubicBezTo>
                  <a:cubicBezTo>
                    <a:pt x="8237837" y="151027"/>
                    <a:pt x="8223671" y="166734"/>
                    <a:pt x="8204886" y="172995"/>
                  </a:cubicBezTo>
                  <a:cubicBezTo>
                    <a:pt x="8168523" y="185115"/>
                    <a:pt x="8187939" y="177349"/>
                    <a:pt x="8147221" y="197708"/>
                  </a:cubicBezTo>
                  <a:cubicBezTo>
                    <a:pt x="8141729" y="205946"/>
                    <a:pt x="8138477" y="216237"/>
                    <a:pt x="8130746" y="222422"/>
                  </a:cubicBezTo>
                  <a:cubicBezTo>
                    <a:pt x="8123965" y="227847"/>
                    <a:pt x="8113799" y="226776"/>
                    <a:pt x="8106032" y="230659"/>
                  </a:cubicBezTo>
                  <a:cubicBezTo>
                    <a:pt x="8097177" y="235087"/>
                    <a:pt x="8089915" y="242223"/>
                    <a:pt x="8081319" y="247135"/>
                  </a:cubicBezTo>
                  <a:cubicBezTo>
                    <a:pt x="8070657" y="253228"/>
                    <a:pt x="8059351" y="258119"/>
                    <a:pt x="8048367" y="263611"/>
                  </a:cubicBezTo>
                  <a:cubicBezTo>
                    <a:pt x="8042875" y="271849"/>
                    <a:pt x="8038893" y="281323"/>
                    <a:pt x="8031892" y="288324"/>
                  </a:cubicBezTo>
                  <a:cubicBezTo>
                    <a:pt x="8019693" y="300523"/>
                    <a:pt x="7957589" y="340605"/>
                    <a:pt x="7949513" y="345989"/>
                  </a:cubicBezTo>
                  <a:lnTo>
                    <a:pt x="7924800" y="362465"/>
                  </a:lnTo>
                  <a:cubicBezTo>
                    <a:pt x="7897767" y="403013"/>
                    <a:pt x="7921824" y="375783"/>
                    <a:pt x="7875373" y="403654"/>
                  </a:cubicBezTo>
                  <a:cubicBezTo>
                    <a:pt x="7858394" y="413842"/>
                    <a:pt x="7842422" y="425621"/>
                    <a:pt x="7825946" y="436605"/>
                  </a:cubicBezTo>
                  <a:cubicBezTo>
                    <a:pt x="7817708" y="442097"/>
                    <a:pt x="7810088" y="448653"/>
                    <a:pt x="7801232" y="453081"/>
                  </a:cubicBezTo>
                  <a:cubicBezTo>
                    <a:pt x="7790248" y="458573"/>
                    <a:pt x="7779568" y="464720"/>
                    <a:pt x="7768281" y="469557"/>
                  </a:cubicBezTo>
                  <a:cubicBezTo>
                    <a:pt x="7760300" y="472978"/>
                    <a:pt x="7751472" y="474202"/>
                    <a:pt x="7743567" y="477795"/>
                  </a:cubicBezTo>
                  <a:cubicBezTo>
                    <a:pt x="7721208" y="487958"/>
                    <a:pt x="7700965" y="502979"/>
                    <a:pt x="7677665" y="510746"/>
                  </a:cubicBezTo>
                  <a:lnTo>
                    <a:pt x="7578811" y="543697"/>
                  </a:lnTo>
                  <a:cubicBezTo>
                    <a:pt x="7567827" y="551935"/>
                    <a:pt x="7557861" y="561743"/>
                    <a:pt x="7545859" y="568411"/>
                  </a:cubicBezTo>
                  <a:cubicBezTo>
                    <a:pt x="7532933" y="575592"/>
                    <a:pt x="7518183" y="578880"/>
                    <a:pt x="7504670" y="584886"/>
                  </a:cubicBezTo>
                  <a:cubicBezTo>
                    <a:pt x="7449281" y="609503"/>
                    <a:pt x="7494984" y="595546"/>
                    <a:pt x="7438767" y="609600"/>
                  </a:cubicBezTo>
                  <a:cubicBezTo>
                    <a:pt x="7430529" y="615092"/>
                    <a:pt x="7423101" y="622055"/>
                    <a:pt x="7414054" y="626076"/>
                  </a:cubicBezTo>
                  <a:cubicBezTo>
                    <a:pt x="7398184" y="633129"/>
                    <a:pt x="7381103" y="637059"/>
                    <a:pt x="7364627" y="642551"/>
                  </a:cubicBezTo>
                  <a:cubicBezTo>
                    <a:pt x="7340602" y="650559"/>
                    <a:pt x="7330230" y="652722"/>
                    <a:pt x="7306962" y="667265"/>
                  </a:cubicBezTo>
                  <a:cubicBezTo>
                    <a:pt x="7295319" y="674542"/>
                    <a:pt x="7285654" y="684701"/>
                    <a:pt x="7274011" y="691978"/>
                  </a:cubicBezTo>
                  <a:cubicBezTo>
                    <a:pt x="7205437" y="734836"/>
                    <a:pt x="7272405" y="688662"/>
                    <a:pt x="7216346" y="716692"/>
                  </a:cubicBezTo>
                  <a:cubicBezTo>
                    <a:pt x="7207490" y="721120"/>
                    <a:pt x="7200287" y="728360"/>
                    <a:pt x="7191632" y="733168"/>
                  </a:cubicBezTo>
                  <a:cubicBezTo>
                    <a:pt x="7175530" y="742114"/>
                    <a:pt x="7158116" y="748600"/>
                    <a:pt x="7142205" y="757881"/>
                  </a:cubicBezTo>
                  <a:cubicBezTo>
                    <a:pt x="7125101" y="767858"/>
                    <a:pt x="7111563" y="784570"/>
                    <a:pt x="7092778" y="790832"/>
                  </a:cubicBezTo>
                  <a:cubicBezTo>
                    <a:pt x="7036684" y="809531"/>
                    <a:pt x="7105677" y="785995"/>
                    <a:pt x="7026875" y="815546"/>
                  </a:cubicBezTo>
                  <a:cubicBezTo>
                    <a:pt x="7018745" y="818595"/>
                    <a:pt x="7009929" y="819901"/>
                    <a:pt x="7002162" y="823784"/>
                  </a:cubicBezTo>
                  <a:cubicBezTo>
                    <a:pt x="6993307" y="828212"/>
                    <a:pt x="6986044" y="835347"/>
                    <a:pt x="6977448" y="840259"/>
                  </a:cubicBezTo>
                  <a:cubicBezTo>
                    <a:pt x="6966786" y="846352"/>
                    <a:pt x="6955027" y="850417"/>
                    <a:pt x="6944497" y="856735"/>
                  </a:cubicBezTo>
                  <a:cubicBezTo>
                    <a:pt x="6927518" y="866923"/>
                    <a:pt x="6913855" y="883424"/>
                    <a:pt x="6895070" y="889686"/>
                  </a:cubicBezTo>
                  <a:cubicBezTo>
                    <a:pt x="6886832" y="892432"/>
                    <a:pt x="6878124" y="894041"/>
                    <a:pt x="6870357" y="897924"/>
                  </a:cubicBezTo>
                  <a:cubicBezTo>
                    <a:pt x="6861501" y="902352"/>
                    <a:pt x="6854690" y="910379"/>
                    <a:pt x="6845643" y="914400"/>
                  </a:cubicBezTo>
                  <a:cubicBezTo>
                    <a:pt x="6829773" y="921453"/>
                    <a:pt x="6810666" y="921243"/>
                    <a:pt x="6796216" y="930876"/>
                  </a:cubicBezTo>
                  <a:cubicBezTo>
                    <a:pt x="6725389" y="978093"/>
                    <a:pt x="6815004" y="921481"/>
                    <a:pt x="6746789" y="955589"/>
                  </a:cubicBezTo>
                  <a:cubicBezTo>
                    <a:pt x="6737933" y="960017"/>
                    <a:pt x="6731065" y="967916"/>
                    <a:pt x="6722075" y="972065"/>
                  </a:cubicBezTo>
                  <a:cubicBezTo>
                    <a:pt x="6695222" y="984458"/>
                    <a:pt x="6667156" y="994032"/>
                    <a:pt x="6639697" y="1005016"/>
                  </a:cubicBezTo>
                  <a:cubicBezTo>
                    <a:pt x="6625967" y="1010508"/>
                    <a:pt x="6610812" y="1013289"/>
                    <a:pt x="6598508" y="1021492"/>
                  </a:cubicBezTo>
                  <a:cubicBezTo>
                    <a:pt x="6590270" y="1026984"/>
                    <a:pt x="6582842" y="1033947"/>
                    <a:pt x="6573794" y="1037968"/>
                  </a:cubicBezTo>
                  <a:cubicBezTo>
                    <a:pt x="6557924" y="1045021"/>
                    <a:pt x="6524367" y="1054443"/>
                    <a:pt x="6524367" y="1054443"/>
                  </a:cubicBezTo>
                  <a:cubicBezTo>
                    <a:pt x="6494545" y="1074325"/>
                    <a:pt x="6508509" y="1066491"/>
                    <a:pt x="6483178" y="1079157"/>
                  </a:cubicBezTo>
                  <a:lnTo>
                    <a:pt x="4011827" y="2141838"/>
                  </a:lnTo>
                  <a:lnTo>
                    <a:pt x="3146854" y="2759676"/>
                  </a:lnTo>
                  <a:lnTo>
                    <a:pt x="642551" y="4596713"/>
                  </a:lnTo>
                  <a:lnTo>
                    <a:pt x="0" y="5395784"/>
                  </a:lnTo>
                  <a:lnTo>
                    <a:pt x="214184" y="5379308"/>
                  </a:lnTo>
                  <a:lnTo>
                    <a:pt x="1919416" y="4118919"/>
                  </a:lnTo>
                  <a:lnTo>
                    <a:pt x="3591697" y="3146854"/>
                  </a:lnTo>
                  <a:close/>
                </a:path>
              </a:pathLst>
            </a:custGeom>
            <a:solidFill>
              <a:srgbClr val="5B9BD5">
                <a:alpha val="4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>
          <a:xfrm>
            <a:off x="8996990" y="6432063"/>
            <a:ext cx="2356809" cy="289412"/>
          </a:xfrm>
        </p:spPr>
        <p:txBody>
          <a:bodyPr/>
          <a:lstStyle/>
          <a:p>
            <a:fld id="{0CF3E394-8C21-47B4-9F7E-C6EA44ECF10E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Ellipse 2"/>
          <p:cNvSpPr/>
          <p:nvPr/>
        </p:nvSpPr>
        <p:spPr>
          <a:xfrm rot="19672664">
            <a:off x="6070480" y="2226549"/>
            <a:ext cx="3193039" cy="290719"/>
          </a:xfrm>
          <a:prstGeom prst="ellipse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19672664">
            <a:off x="10279561" y="724101"/>
            <a:ext cx="1727863" cy="537351"/>
          </a:xfrm>
          <a:prstGeom prst="ellipse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9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379" y="1244787"/>
            <a:ext cx="7781924" cy="518795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13350" y="5267718"/>
            <a:ext cx="5186382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27722" y="5562993"/>
            <a:ext cx="5772010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46883" y="4981968"/>
            <a:ext cx="2617190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41878" y="4409458"/>
            <a:ext cx="2005331" cy="281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32958" y="4405703"/>
            <a:ext cx="858149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20791" y="4127090"/>
            <a:ext cx="2887512" cy="278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110882" y="3836575"/>
            <a:ext cx="1448614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394700" y="3248360"/>
            <a:ext cx="285750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28194" y="3254889"/>
            <a:ext cx="871537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965983" y="2398428"/>
            <a:ext cx="1151566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097630" y="2400809"/>
            <a:ext cx="285750" cy="281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965983" y="2110295"/>
            <a:ext cx="1425124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244827" y="1815719"/>
            <a:ext cx="1138554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8" name="ZoneTexte 47"/>
          <p:cNvSpPr txBox="1"/>
          <p:nvPr/>
        </p:nvSpPr>
        <p:spPr>
          <a:xfrm rot="18925867">
            <a:off x="8980333" y="72029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N = Z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207000" y="5848743"/>
            <a:ext cx="5186382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627722" y="6131113"/>
            <a:ext cx="3766978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8965983" y="5858268"/>
            <a:ext cx="285750" cy="272845"/>
            <a:chOff x="7441983" y="5858267"/>
            <a:chExt cx="285750" cy="272845"/>
          </a:xfrm>
        </p:grpSpPr>
        <p:cxnSp>
          <p:nvCxnSpPr>
            <p:cNvPr id="3" name="Connecteur droit 2"/>
            <p:cNvCxnSpPr/>
            <p:nvPr/>
          </p:nvCxnSpPr>
          <p:spPr bwMode="auto">
            <a:xfrm>
              <a:off x="7441983" y="5858267"/>
              <a:ext cx="0" cy="27284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Connecteur droit 51"/>
            <p:cNvCxnSpPr/>
            <p:nvPr/>
          </p:nvCxnSpPr>
          <p:spPr bwMode="auto">
            <a:xfrm>
              <a:off x="7727733" y="5858267"/>
              <a:ext cx="0" cy="27284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8" name="Connecteur droit 57"/>
          <p:cNvCxnSpPr/>
          <p:nvPr/>
        </p:nvCxnSpPr>
        <p:spPr bwMode="auto">
          <a:xfrm flipH="1">
            <a:off x="8991384" y="5858268"/>
            <a:ext cx="253443" cy="2728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0" name="Groupe 59"/>
          <p:cNvGrpSpPr/>
          <p:nvPr/>
        </p:nvGrpSpPr>
        <p:grpSpPr>
          <a:xfrm>
            <a:off x="9545262" y="5858268"/>
            <a:ext cx="285750" cy="272845"/>
            <a:chOff x="8021262" y="5858267"/>
            <a:chExt cx="285750" cy="272845"/>
          </a:xfrm>
        </p:grpSpPr>
        <p:grpSp>
          <p:nvGrpSpPr>
            <p:cNvPr id="54" name="Groupe 53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55" name="Connecteur droit 54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Connecteur droit 55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9" name="Connecteur droit 58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oupe 60"/>
          <p:cNvGrpSpPr/>
          <p:nvPr/>
        </p:nvGrpSpPr>
        <p:grpSpPr>
          <a:xfrm>
            <a:off x="10106619" y="5870684"/>
            <a:ext cx="285750" cy="272845"/>
            <a:chOff x="8021262" y="5858267"/>
            <a:chExt cx="285750" cy="272845"/>
          </a:xfrm>
        </p:grpSpPr>
        <p:grpSp>
          <p:nvGrpSpPr>
            <p:cNvPr id="62" name="Groupe 61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64" name="Connecteur droit 63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Connecteur droit 64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3" name="Connecteur droit 62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e 65"/>
          <p:cNvGrpSpPr/>
          <p:nvPr/>
        </p:nvGrpSpPr>
        <p:grpSpPr>
          <a:xfrm>
            <a:off x="9821086" y="5564583"/>
            <a:ext cx="285750" cy="272845"/>
            <a:chOff x="8021262" y="5858267"/>
            <a:chExt cx="285750" cy="272845"/>
          </a:xfrm>
        </p:grpSpPr>
        <p:grpSp>
          <p:nvGrpSpPr>
            <p:cNvPr id="67" name="Groupe 66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69" name="Connecteur droit 68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Connecteur droit 69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8" name="Connecteur droit 67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e 70"/>
          <p:cNvGrpSpPr/>
          <p:nvPr/>
        </p:nvGrpSpPr>
        <p:grpSpPr>
          <a:xfrm>
            <a:off x="5513012" y="5277243"/>
            <a:ext cx="285750" cy="272845"/>
            <a:chOff x="8021262" y="5858267"/>
            <a:chExt cx="285750" cy="272845"/>
          </a:xfrm>
        </p:grpSpPr>
        <p:grpSp>
          <p:nvGrpSpPr>
            <p:cNvPr id="72" name="Groupe 71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74" name="Connecteur droit 73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Connecteur droit 74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3" name="Connecteur droit 72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6" name="Groupe 75"/>
          <p:cNvGrpSpPr/>
          <p:nvPr/>
        </p:nvGrpSpPr>
        <p:grpSpPr>
          <a:xfrm>
            <a:off x="6078162" y="5283798"/>
            <a:ext cx="285750" cy="272845"/>
            <a:chOff x="8021262" y="5858267"/>
            <a:chExt cx="285750" cy="272845"/>
          </a:xfrm>
        </p:grpSpPr>
        <p:grpSp>
          <p:nvGrpSpPr>
            <p:cNvPr id="77" name="Groupe 76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79" name="Connecteur droit 78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Connecteur droit 79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8" name="Connecteur droit 77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1" name="Groupe 80"/>
          <p:cNvGrpSpPr/>
          <p:nvPr/>
        </p:nvGrpSpPr>
        <p:grpSpPr>
          <a:xfrm>
            <a:off x="8968307" y="5290147"/>
            <a:ext cx="285750" cy="272845"/>
            <a:chOff x="8021262" y="5858267"/>
            <a:chExt cx="285750" cy="272845"/>
          </a:xfrm>
        </p:grpSpPr>
        <p:grpSp>
          <p:nvGrpSpPr>
            <p:cNvPr id="82" name="Groupe 81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84" name="Connecteur droit 83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Connecteur droit 84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3" name="Connecteur droit 82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e 85"/>
          <p:cNvGrpSpPr/>
          <p:nvPr/>
        </p:nvGrpSpPr>
        <p:grpSpPr>
          <a:xfrm>
            <a:off x="9552616" y="5277243"/>
            <a:ext cx="285750" cy="272845"/>
            <a:chOff x="8021262" y="5858267"/>
            <a:chExt cx="285750" cy="272845"/>
          </a:xfrm>
        </p:grpSpPr>
        <p:grpSp>
          <p:nvGrpSpPr>
            <p:cNvPr id="87" name="Groupe 86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89" name="Connecteur droit 88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Connecteur droit 89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8" name="Connecteur droit 87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1" name="Groupe 90"/>
          <p:cNvGrpSpPr/>
          <p:nvPr/>
        </p:nvGrpSpPr>
        <p:grpSpPr>
          <a:xfrm>
            <a:off x="10117549" y="5277243"/>
            <a:ext cx="285750" cy="272845"/>
            <a:chOff x="8021262" y="5858267"/>
            <a:chExt cx="285750" cy="272845"/>
          </a:xfrm>
        </p:grpSpPr>
        <p:grpSp>
          <p:nvGrpSpPr>
            <p:cNvPr id="92" name="Groupe 91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94" name="Connecteur droit 93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Connecteur droit 94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93" name="Connecteur droit 92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6" name="Rectangle 95"/>
          <p:cNvSpPr/>
          <p:nvPr/>
        </p:nvSpPr>
        <p:spPr>
          <a:xfrm>
            <a:off x="6659150" y="4697908"/>
            <a:ext cx="2599499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97" name="Groupe 96"/>
          <p:cNvGrpSpPr/>
          <p:nvPr/>
        </p:nvGrpSpPr>
        <p:grpSpPr>
          <a:xfrm>
            <a:off x="6956127" y="4712895"/>
            <a:ext cx="285750" cy="272845"/>
            <a:chOff x="8021262" y="5858267"/>
            <a:chExt cx="285750" cy="272845"/>
          </a:xfrm>
        </p:grpSpPr>
        <p:grpSp>
          <p:nvGrpSpPr>
            <p:cNvPr id="98" name="Groupe 97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100" name="Connecteur droit 99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Connecteur droit 100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99" name="Connecteur droit 98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5" name="Connecteur droit 104"/>
          <p:cNvCxnSpPr/>
          <p:nvPr/>
        </p:nvCxnSpPr>
        <p:spPr bwMode="auto">
          <a:xfrm>
            <a:off x="9260855" y="4693036"/>
            <a:ext cx="0" cy="2728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8" name="Groupe 107"/>
          <p:cNvGrpSpPr/>
          <p:nvPr/>
        </p:nvGrpSpPr>
        <p:grpSpPr>
          <a:xfrm>
            <a:off x="7520791" y="4414033"/>
            <a:ext cx="285750" cy="272845"/>
            <a:chOff x="8021262" y="5858267"/>
            <a:chExt cx="285750" cy="272845"/>
          </a:xfrm>
        </p:grpSpPr>
        <p:grpSp>
          <p:nvGrpSpPr>
            <p:cNvPr id="109" name="Groupe 108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111" name="Connecteur droit 110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Connecteur droit 111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0" name="Connecteur droit 109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9" name="Rectangle 118"/>
          <p:cNvSpPr/>
          <p:nvPr/>
        </p:nvSpPr>
        <p:spPr>
          <a:xfrm>
            <a:off x="10126608" y="3827052"/>
            <a:ext cx="273123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8110881" y="3540565"/>
            <a:ext cx="2297422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394700" y="2975544"/>
            <a:ext cx="285750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820292" y="2975351"/>
            <a:ext cx="579438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8382554" y="2682456"/>
            <a:ext cx="2008552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49" name="Connecteur droit 48"/>
          <p:cNvCxnSpPr/>
          <p:nvPr/>
        </p:nvCxnSpPr>
        <p:spPr bwMode="auto">
          <a:xfrm flipH="1">
            <a:off x="3935507" y="663263"/>
            <a:ext cx="5907733" cy="5907866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1" name="Rectangle 130"/>
          <p:cNvSpPr/>
          <p:nvPr/>
        </p:nvSpPr>
        <p:spPr>
          <a:xfrm>
            <a:off x="8099763" y="2121610"/>
            <a:ext cx="2291344" cy="290515"/>
          </a:xfrm>
          <a:prstGeom prst="rect">
            <a:avLst/>
          </a:prstGeom>
          <a:solidFill>
            <a:srgbClr val="FF0000">
              <a:alpha val="38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141" name="Groupe 140"/>
          <p:cNvGrpSpPr/>
          <p:nvPr/>
        </p:nvGrpSpPr>
        <p:grpSpPr>
          <a:xfrm>
            <a:off x="1851009" y="1544607"/>
            <a:ext cx="8557294" cy="3728065"/>
            <a:chOff x="327009" y="1544606"/>
            <a:chExt cx="8557294" cy="3728065"/>
          </a:xfrm>
        </p:grpSpPr>
        <p:grpSp>
          <p:nvGrpSpPr>
            <p:cNvPr id="140" name="Groupe 139"/>
            <p:cNvGrpSpPr/>
            <p:nvPr/>
          </p:nvGrpSpPr>
          <p:grpSpPr>
            <a:xfrm>
              <a:off x="3698441" y="1544606"/>
              <a:ext cx="5185862" cy="3728065"/>
              <a:chOff x="3698441" y="1544606"/>
              <a:chExt cx="5185862" cy="3728065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421485" y="3265074"/>
                <a:ext cx="2574135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i-FI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4256688" y="4409187"/>
                <a:ext cx="2625815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i-FI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554162" y="4117064"/>
                <a:ext cx="2574135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i-FI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698441" y="4690289"/>
                <a:ext cx="2867274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i-FI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11024" y="2694309"/>
                <a:ext cx="2848356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i-FI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6882503" y="1835122"/>
                <a:ext cx="1999104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i-FI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703865" y="4982156"/>
                <a:ext cx="2574135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i-FI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453562" y="1544606"/>
                <a:ext cx="1430741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i-FI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</p:grpSp>
        <p:sp>
          <p:nvSpPr>
            <p:cNvPr id="136" name="Rectangle 135"/>
            <p:cNvSpPr/>
            <p:nvPr/>
          </p:nvSpPr>
          <p:spPr>
            <a:xfrm>
              <a:off x="327009" y="2069429"/>
              <a:ext cx="285750" cy="295275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667896" y="1938450"/>
              <a:ext cx="2319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ndalus" panose="02020603050405020304" pitchFamily="18" charset="-78"/>
                  <a:ea typeface="ＭＳ Ｐゴシック"/>
                  <a:cs typeface="Andalus" panose="02020603050405020304" pitchFamily="18" charset="-78"/>
                </a:rPr>
                <a:t>LOI </a:t>
              </a:r>
            </a:p>
            <a:p>
              <a:pPr>
                <a:defRPr/>
              </a:pPr>
              <a:r>
                <a:rPr lang="en-US" dirty="0" err="1">
                  <a:solidFill>
                    <a:srgbClr val="000000"/>
                  </a:solidFill>
                  <a:latin typeface="Andalus" panose="02020603050405020304" pitchFamily="18" charset="-78"/>
                  <a:ea typeface="ＭＳ Ｐゴシック"/>
                  <a:cs typeface="Andalus" panose="02020603050405020304" pitchFamily="18" charset="-78"/>
                </a:rPr>
                <a:t>S3</a:t>
              </a:r>
              <a:r>
                <a:rPr lang="en-US" dirty="0">
                  <a:solidFill>
                    <a:srgbClr val="000000"/>
                  </a:solidFill>
                  <a:latin typeface="Andalus" panose="02020603050405020304" pitchFamily="18" charset="-78"/>
                  <a:ea typeface="ＭＳ Ｐゴシック"/>
                  <a:cs typeface="Andalus" panose="02020603050405020304" pitchFamily="18" charset="-78"/>
                </a:rPr>
                <a:t> workshop (June 18)</a:t>
              </a:r>
            </a:p>
          </p:txBody>
        </p:sp>
      </p:grpSp>
      <p:grpSp>
        <p:nvGrpSpPr>
          <p:cNvPr id="191" name="Groupe 190"/>
          <p:cNvGrpSpPr/>
          <p:nvPr/>
        </p:nvGrpSpPr>
        <p:grpSpPr>
          <a:xfrm>
            <a:off x="1993494" y="1513529"/>
            <a:ext cx="7555091" cy="4073638"/>
            <a:chOff x="469493" y="1513529"/>
            <a:chExt cx="7555091" cy="4073638"/>
          </a:xfrm>
        </p:grpSpPr>
        <p:grpSp>
          <p:nvGrpSpPr>
            <p:cNvPr id="188" name="Groupe 187"/>
            <p:cNvGrpSpPr/>
            <p:nvPr/>
          </p:nvGrpSpPr>
          <p:grpSpPr>
            <a:xfrm>
              <a:off x="3674774" y="1513529"/>
              <a:ext cx="4349810" cy="4073638"/>
              <a:chOff x="3674774" y="1513529"/>
              <a:chExt cx="4349810" cy="4073638"/>
            </a:xfrm>
          </p:grpSpPr>
          <p:cxnSp>
            <p:nvCxnSpPr>
              <p:cNvPr id="184" name="Connecteur droit 183"/>
              <p:cNvCxnSpPr/>
              <p:nvPr/>
            </p:nvCxnSpPr>
            <p:spPr bwMode="auto">
              <a:xfrm>
                <a:off x="3698441" y="5253270"/>
                <a:ext cx="0" cy="333897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86" name="Groupe 185"/>
              <p:cNvGrpSpPr/>
              <p:nvPr/>
            </p:nvGrpSpPr>
            <p:grpSpPr>
              <a:xfrm>
                <a:off x="3674774" y="1513529"/>
                <a:ext cx="4349810" cy="3780832"/>
                <a:chOff x="3674774" y="1513529"/>
                <a:chExt cx="4349810" cy="3780832"/>
              </a:xfrm>
            </p:grpSpPr>
            <p:cxnSp>
              <p:nvCxnSpPr>
                <p:cNvPr id="143" name="Connecteur droit 142"/>
                <p:cNvCxnSpPr/>
                <p:nvPr/>
              </p:nvCxnSpPr>
              <p:spPr bwMode="auto">
                <a:xfrm>
                  <a:off x="7708809" y="1513529"/>
                  <a:ext cx="3495" cy="295326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Connecteur droit 145"/>
                <p:cNvCxnSpPr/>
                <p:nvPr/>
              </p:nvCxnSpPr>
              <p:spPr bwMode="auto">
                <a:xfrm flipH="1">
                  <a:off x="7709472" y="1542218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Connecteur droit 151"/>
                <p:cNvCxnSpPr/>
                <p:nvPr/>
              </p:nvCxnSpPr>
              <p:spPr bwMode="auto">
                <a:xfrm>
                  <a:off x="7725040" y="1813803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2" name="Connecteur droit 161"/>
                <p:cNvCxnSpPr/>
                <p:nvPr/>
              </p:nvCxnSpPr>
              <p:spPr bwMode="auto">
                <a:xfrm>
                  <a:off x="6882955" y="2112060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3" name="Connecteur droit 162"/>
                <p:cNvCxnSpPr/>
                <p:nvPr/>
              </p:nvCxnSpPr>
              <p:spPr bwMode="auto">
                <a:xfrm flipH="1">
                  <a:off x="6858554" y="2121609"/>
                  <a:ext cx="876094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Connecteur droit 164"/>
                <p:cNvCxnSpPr/>
                <p:nvPr/>
              </p:nvCxnSpPr>
              <p:spPr bwMode="auto">
                <a:xfrm flipH="1">
                  <a:off x="6870551" y="2415456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Connecteur droit 165"/>
                <p:cNvCxnSpPr/>
                <p:nvPr/>
              </p:nvCxnSpPr>
              <p:spPr bwMode="auto">
                <a:xfrm>
                  <a:off x="7166234" y="2396511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Connecteur droit 166"/>
                <p:cNvCxnSpPr/>
                <p:nvPr/>
              </p:nvCxnSpPr>
              <p:spPr bwMode="auto">
                <a:xfrm>
                  <a:off x="6574929" y="2672617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Connecteur droit 167"/>
                <p:cNvCxnSpPr/>
                <p:nvPr/>
              </p:nvCxnSpPr>
              <p:spPr bwMode="auto">
                <a:xfrm>
                  <a:off x="6288517" y="2959634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9" name="Connecteur droit 168"/>
                <p:cNvCxnSpPr/>
                <p:nvPr/>
              </p:nvCxnSpPr>
              <p:spPr bwMode="auto">
                <a:xfrm>
                  <a:off x="6005048" y="3248359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0" name="Connecteur droit 169"/>
                <p:cNvCxnSpPr/>
                <p:nvPr/>
              </p:nvCxnSpPr>
              <p:spPr bwMode="auto">
                <a:xfrm>
                  <a:off x="5717877" y="3540564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1" name="Connecteur droit 170"/>
                <p:cNvCxnSpPr/>
                <p:nvPr/>
              </p:nvCxnSpPr>
              <p:spPr bwMode="auto">
                <a:xfrm>
                  <a:off x="5717731" y="3813662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Connecteur droit 171"/>
                <p:cNvCxnSpPr/>
                <p:nvPr/>
              </p:nvCxnSpPr>
              <p:spPr bwMode="auto">
                <a:xfrm>
                  <a:off x="4839912" y="4095372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3" name="Connecteur droit 172"/>
                <p:cNvCxnSpPr/>
                <p:nvPr/>
              </p:nvCxnSpPr>
              <p:spPr bwMode="auto">
                <a:xfrm>
                  <a:off x="4833936" y="4395457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4" name="Connecteur droit 173"/>
                <p:cNvCxnSpPr/>
                <p:nvPr/>
              </p:nvCxnSpPr>
              <p:spPr bwMode="auto">
                <a:xfrm>
                  <a:off x="4548186" y="4678595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" name="Connecteur droit 174"/>
                <p:cNvCxnSpPr/>
                <p:nvPr/>
              </p:nvCxnSpPr>
              <p:spPr bwMode="auto">
                <a:xfrm>
                  <a:off x="4274762" y="4960464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6" name="Connecteur droit 175"/>
                <p:cNvCxnSpPr/>
                <p:nvPr/>
              </p:nvCxnSpPr>
              <p:spPr bwMode="auto">
                <a:xfrm flipH="1">
                  <a:off x="4823709" y="4117064"/>
                  <a:ext cx="876094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7" name="Connecteur droit 176"/>
                <p:cNvCxnSpPr/>
                <p:nvPr/>
              </p:nvCxnSpPr>
              <p:spPr bwMode="auto">
                <a:xfrm flipH="1">
                  <a:off x="6270589" y="2984922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8" name="Connecteur droit 177"/>
                <p:cNvCxnSpPr/>
                <p:nvPr/>
              </p:nvCxnSpPr>
              <p:spPr bwMode="auto">
                <a:xfrm flipH="1">
                  <a:off x="5980189" y="3269302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9" name="Connecteur droit 178"/>
                <p:cNvCxnSpPr/>
                <p:nvPr/>
              </p:nvCxnSpPr>
              <p:spPr bwMode="auto">
                <a:xfrm flipH="1">
                  <a:off x="5693827" y="3561565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0" name="Connecteur droit 179"/>
                <p:cNvCxnSpPr/>
                <p:nvPr/>
              </p:nvCxnSpPr>
              <p:spPr bwMode="auto">
                <a:xfrm flipH="1">
                  <a:off x="4524800" y="4697907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1" name="Connecteur droit 180"/>
                <p:cNvCxnSpPr/>
                <p:nvPr/>
              </p:nvCxnSpPr>
              <p:spPr bwMode="auto">
                <a:xfrm flipH="1">
                  <a:off x="4251002" y="4992432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2" name="Connecteur droit 181"/>
                <p:cNvCxnSpPr/>
                <p:nvPr/>
              </p:nvCxnSpPr>
              <p:spPr bwMode="auto">
                <a:xfrm flipH="1">
                  <a:off x="6557188" y="2700894"/>
                  <a:ext cx="628475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5" name="Connecteur droit 184"/>
                <p:cNvCxnSpPr/>
                <p:nvPr/>
              </p:nvCxnSpPr>
              <p:spPr bwMode="auto">
                <a:xfrm flipH="1">
                  <a:off x="3674774" y="5286315"/>
                  <a:ext cx="628475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187" name="Connecteur droit 186"/>
            <p:cNvCxnSpPr/>
            <p:nvPr/>
          </p:nvCxnSpPr>
          <p:spPr bwMode="auto">
            <a:xfrm>
              <a:off x="469493" y="2628142"/>
              <a:ext cx="0" cy="333897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0" name="Groupe 199"/>
          <p:cNvGrpSpPr/>
          <p:nvPr/>
        </p:nvGrpSpPr>
        <p:grpSpPr>
          <a:xfrm>
            <a:off x="4058195" y="1239621"/>
            <a:ext cx="5461439" cy="4922016"/>
            <a:chOff x="2534194" y="1239621"/>
            <a:chExt cx="5461439" cy="4922016"/>
          </a:xfrm>
        </p:grpSpPr>
        <p:cxnSp>
          <p:nvCxnSpPr>
            <p:cNvPr id="192" name="Connecteur droit 191"/>
            <p:cNvCxnSpPr/>
            <p:nvPr/>
          </p:nvCxnSpPr>
          <p:spPr bwMode="auto">
            <a:xfrm flipH="1">
              <a:off x="2534194" y="5587167"/>
              <a:ext cx="1198004" cy="0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Connecteur droit 193"/>
            <p:cNvCxnSpPr/>
            <p:nvPr/>
          </p:nvCxnSpPr>
          <p:spPr bwMode="auto">
            <a:xfrm>
              <a:off x="2534194" y="5562992"/>
              <a:ext cx="0" cy="333897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Connecteur droit 197"/>
            <p:cNvCxnSpPr/>
            <p:nvPr/>
          </p:nvCxnSpPr>
          <p:spPr bwMode="auto">
            <a:xfrm>
              <a:off x="2534194" y="5827740"/>
              <a:ext cx="0" cy="333897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Connecteur droit 198"/>
            <p:cNvCxnSpPr/>
            <p:nvPr/>
          </p:nvCxnSpPr>
          <p:spPr bwMode="auto">
            <a:xfrm>
              <a:off x="7992138" y="1239621"/>
              <a:ext cx="3495" cy="295326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5" name="Rectangle 144"/>
          <p:cNvSpPr/>
          <p:nvPr/>
        </p:nvSpPr>
        <p:spPr>
          <a:xfrm>
            <a:off x="-70945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NEWGAIN Project - Scientific Goals: </a:t>
            </a:r>
            <a:r>
              <a:rPr lang="en-US" sz="2000" b="1" dirty="0">
                <a:solidFill>
                  <a:srgbClr val="C55A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N=Z physics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2120324" y="2625638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ndalus" panose="02020603050405020304" pitchFamily="18" charset="-78"/>
                <a:ea typeface="ＭＳ Ｐゴシック"/>
                <a:cs typeface="Andalus" panose="02020603050405020304" pitchFamily="18" charset="-78"/>
              </a:rPr>
              <a:t>Known masses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8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5B82790-2FB2-832C-D935-F9F457F26D21}"/>
              </a:ext>
            </a:extLst>
          </p:cNvPr>
          <p:cNvSpPr txBox="1"/>
          <p:nvPr/>
        </p:nvSpPr>
        <p:spPr>
          <a:xfrm>
            <a:off x="0" y="6579030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I. Stefan                                                                                                                                                 GCM 2022</a:t>
            </a:r>
          </a:p>
        </p:txBody>
      </p:sp>
    </p:spTree>
    <p:extLst>
      <p:ext uri="{BB962C8B-B14F-4D97-AF65-F5344CB8AC3E}">
        <p14:creationId xmlns:p14="http://schemas.microsoft.com/office/powerpoint/2010/main" val="329983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379" y="1244787"/>
            <a:ext cx="7781924" cy="518795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13350" y="5267718"/>
            <a:ext cx="5186382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27722" y="5562993"/>
            <a:ext cx="5772010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46883" y="4981968"/>
            <a:ext cx="2617190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41878" y="4409458"/>
            <a:ext cx="2005331" cy="281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532958" y="4405703"/>
            <a:ext cx="858149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20791" y="4127090"/>
            <a:ext cx="2887512" cy="2786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110882" y="3836575"/>
            <a:ext cx="1448614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394700" y="3248360"/>
            <a:ext cx="285750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28194" y="3254889"/>
            <a:ext cx="871537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965983" y="2398428"/>
            <a:ext cx="1151566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097630" y="2400809"/>
            <a:ext cx="285750" cy="2817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965983" y="2110295"/>
            <a:ext cx="1425124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244827" y="1815719"/>
            <a:ext cx="1138554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8" name="ZoneTexte 47"/>
          <p:cNvSpPr txBox="1"/>
          <p:nvPr/>
        </p:nvSpPr>
        <p:spPr>
          <a:xfrm rot="18925867">
            <a:off x="8980333" y="72029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N = Z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207000" y="5848743"/>
            <a:ext cx="5186382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627722" y="6131113"/>
            <a:ext cx="3766978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8965983" y="5858268"/>
            <a:ext cx="285750" cy="272845"/>
            <a:chOff x="7441983" y="5858267"/>
            <a:chExt cx="285750" cy="272845"/>
          </a:xfrm>
        </p:grpSpPr>
        <p:cxnSp>
          <p:nvCxnSpPr>
            <p:cNvPr id="3" name="Connecteur droit 2"/>
            <p:cNvCxnSpPr/>
            <p:nvPr/>
          </p:nvCxnSpPr>
          <p:spPr bwMode="auto">
            <a:xfrm>
              <a:off x="7441983" y="5858267"/>
              <a:ext cx="0" cy="27284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Connecteur droit 51"/>
            <p:cNvCxnSpPr/>
            <p:nvPr/>
          </p:nvCxnSpPr>
          <p:spPr bwMode="auto">
            <a:xfrm>
              <a:off x="7727733" y="5858267"/>
              <a:ext cx="0" cy="27284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8" name="Connecteur droit 57"/>
          <p:cNvCxnSpPr/>
          <p:nvPr/>
        </p:nvCxnSpPr>
        <p:spPr bwMode="auto">
          <a:xfrm flipH="1">
            <a:off x="8991384" y="5858268"/>
            <a:ext cx="253443" cy="2728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0" name="Groupe 59"/>
          <p:cNvGrpSpPr/>
          <p:nvPr/>
        </p:nvGrpSpPr>
        <p:grpSpPr>
          <a:xfrm>
            <a:off x="9545262" y="5858268"/>
            <a:ext cx="285750" cy="272845"/>
            <a:chOff x="8021262" y="5858267"/>
            <a:chExt cx="285750" cy="272845"/>
          </a:xfrm>
        </p:grpSpPr>
        <p:grpSp>
          <p:nvGrpSpPr>
            <p:cNvPr id="54" name="Groupe 53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55" name="Connecteur droit 54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Connecteur droit 55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9" name="Connecteur droit 58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oupe 60"/>
          <p:cNvGrpSpPr/>
          <p:nvPr/>
        </p:nvGrpSpPr>
        <p:grpSpPr>
          <a:xfrm>
            <a:off x="10106619" y="5870684"/>
            <a:ext cx="285750" cy="272845"/>
            <a:chOff x="8021262" y="5858267"/>
            <a:chExt cx="285750" cy="272845"/>
          </a:xfrm>
        </p:grpSpPr>
        <p:grpSp>
          <p:nvGrpSpPr>
            <p:cNvPr id="62" name="Groupe 61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64" name="Connecteur droit 63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Connecteur droit 64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3" name="Connecteur droit 62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e 65"/>
          <p:cNvGrpSpPr/>
          <p:nvPr/>
        </p:nvGrpSpPr>
        <p:grpSpPr>
          <a:xfrm>
            <a:off x="9821086" y="5564583"/>
            <a:ext cx="285750" cy="272845"/>
            <a:chOff x="8021262" y="5858267"/>
            <a:chExt cx="285750" cy="272845"/>
          </a:xfrm>
        </p:grpSpPr>
        <p:grpSp>
          <p:nvGrpSpPr>
            <p:cNvPr id="67" name="Groupe 66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69" name="Connecteur droit 68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Connecteur droit 69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8" name="Connecteur droit 67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e 70"/>
          <p:cNvGrpSpPr/>
          <p:nvPr/>
        </p:nvGrpSpPr>
        <p:grpSpPr>
          <a:xfrm>
            <a:off x="5513012" y="5277243"/>
            <a:ext cx="285750" cy="272845"/>
            <a:chOff x="8021262" y="5858267"/>
            <a:chExt cx="285750" cy="272845"/>
          </a:xfrm>
        </p:grpSpPr>
        <p:grpSp>
          <p:nvGrpSpPr>
            <p:cNvPr id="72" name="Groupe 71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74" name="Connecteur droit 73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Connecteur droit 74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3" name="Connecteur droit 72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6" name="Groupe 75"/>
          <p:cNvGrpSpPr/>
          <p:nvPr/>
        </p:nvGrpSpPr>
        <p:grpSpPr>
          <a:xfrm>
            <a:off x="6078162" y="5283798"/>
            <a:ext cx="285750" cy="272845"/>
            <a:chOff x="8021262" y="5858267"/>
            <a:chExt cx="285750" cy="272845"/>
          </a:xfrm>
        </p:grpSpPr>
        <p:grpSp>
          <p:nvGrpSpPr>
            <p:cNvPr id="77" name="Groupe 76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79" name="Connecteur droit 78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Connecteur droit 79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8" name="Connecteur droit 77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1" name="Groupe 80"/>
          <p:cNvGrpSpPr/>
          <p:nvPr/>
        </p:nvGrpSpPr>
        <p:grpSpPr>
          <a:xfrm>
            <a:off x="8968307" y="5290147"/>
            <a:ext cx="285750" cy="272845"/>
            <a:chOff x="8021262" y="5858267"/>
            <a:chExt cx="285750" cy="272845"/>
          </a:xfrm>
        </p:grpSpPr>
        <p:grpSp>
          <p:nvGrpSpPr>
            <p:cNvPr id="82" name="Groupe 81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84" name="Connecteur droit 83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Connecteur droit 84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3" name="Connecteur droit 82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e 85"/>
          <p:cNvGrpSpPr/>
          <p:nvPr/>
        </p:nvGrpSpPr>
        <p:grpSpPr>
          <a:xfrm>
            <a:off x="9552616" y="5277243"/>
            <a:ext cx="285750" cy="272845"/>
            <a:chOff x="8021262" y="5858267"/>
            <a:chExt cx="285750" cy="272845"/>
          </a:xfrm>
        </p:grpSpPr>
        <p:grpSp>
          <p:nvGrpSpPr>
            <p:cNvPr id="87" name="Groupe 86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89" name="Connecteur droit 88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Connecteur droit 89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8" name="Connecteur droit 87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1" name="Groupe 90"/>
          <p:cNvGrpSpPr/>
          <p:nvPr/>
        </p:nvGrpSpPr>
        <p:grpSpPr>
          <a:xfrm>
            <a:off x="10117549" y="5277243"/>
            <a:ext cx="285750" cy="272845"/>
            <a:chOff x="8021262" y="5858267"/>
            <a:chExt cx="285750" cy="272845"/>
          </a:xfrm>
        </p:grpSpPr>
        <p:grpSp>
          <p:nvGrpSpPr>
            <p:cNvPr id="92" name="Groupe 91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94" name="Connecteur droit 93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Connecteur droit 94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93" name="Connecteur droit 92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6" name="Rectangle 95"/>
          <p:cNvSpPr/>
          <p:nvPr/>
        </p:nvSpPr>
        <p:spPr>
          <a:xfrm>
            <a:off x="6659150" y="4697908"/>
            <a:ext cx="2599499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97" name="Groupe 96"/>
          <p:cNvGrpSpPr/>
          <p:nvPr/>
        </p:nvGrpSpPr>
        <p:grpSpPr>
          <a:xfrm>
            <a:off x="6956127" y="4712895"/>
            <a:ext cx="285750" cy="272845"/>
            <a:chOff x="8021262" y="5858267"/>
            <a:chExt cx="285750" cy="272845"/>
          </a:xfrm>
        </p:grpSpPr>
        <p:grpSp>
          <p:nvGrpSpPr>
            <p:cNvPr id="98" name="Groupe 97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100" name="Connecteur droit 99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Connecteur droit 100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99" name="Connecteur droit 98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5" name="Connecteur droit 104"/>
          <p:cNvCxnSpPr/>
          <p:nvPr/>
        </p:nvCxnSpPr>
        <p:spPr bwMode="auto">
          <a:xfrm>
            <a:off x="9260855" y="4693036"/>
            <a:ext cx="0" cy="27284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8" name="Groupe 107"/>
          <p:cNvGrpSpPr/>
          <p:nvPr/>
        </p:nvGrpSpPr>
        <p:grpSpPr>
          <a:xfrm>
            <a:off x="7520791" y="4414033"/>
            <a:ext cx="285750" cy="272845"/>
            <a:chOff x="8021262" y="5858267"/>
            <a:chExt cx="285750" cy="272845"/>
          </a:xfrm>
        </p:grpSpPr>
        <p:grpSp>
          <p:nvGrpSpPr>
            <p:cNvPr id="109" name="Groupe 108"/>
            <p:cNvGrpSpPr/>
            <p:nvPr/>
          </p:nvGrpSpPr>
          <p:grpSpPr>
            <a:xfrm>
              <a:off x="8021262" y="5858267"/>
              <a:ext cx="285750" cy="272845"/>
              <a:chOff x="7441983" y="5858267"/>
              <a:chExt cx="285750" cy="272845"/>
            </a:xfrm>
          </p:grpSpPr>
          <p:cxnSp>
            <p:nvCxnSpPr>
              <p:cNvPr id="111" name="Connecteur droit 110"/>
              <p:cNvCxnSpPr/>
              <p:nvPr/>
            </p:nvCxnSpPr>
            <p:spPr bwMode="auto">
              <a:xfrm>
                <a:off x="744198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Connecteur droit 111"/>
              <p:cNvCxnSpPr/>
              <p:nvPr/>
            </p:nvCxnSpPr>
            <p:spPr bwMode="auto">
              <a:xfrm>
                <a:off x="7727733" y="5858267"/>
                <a:ext cx="0" cy="27284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0" name="Connecteur droit 109"/>
            <p:cNvCxnSpPr/>
            <p:nvPr/>
          </p:nvCxnSpPr>
          <p:spPr bwMode="auto">
            <a:xfrm flipH="1">
              <a:off x="8035495" y="5858267"/>
              <a:ext cx="253443" cy="2728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9" name="Rectangle 118"/>
          <p:cNvSpPr/>
          <p:nvPr/>
        </p:nvSpPr>
        <p:spPr>
          <a:xfrm>
            <a:off x="10126608" y="3827052"/>
            <a:ext cx="273123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8110881" y="3540565"/>
            <a:ext cx="2297422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394700" y="2975544"/>
            <a:ext cx="285750" cy="295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820292" y="2975351"/>
            <a:ext cx="579438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8382554" y="2682456"/>
            <a:ext cx="2008552" cy="290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49" name="Connecteur droit 48"/>
          <p:cNvCxnSpPr/>
          <p:nvPr/>
        </p:nvCxnSpPr>
        <p:spPr bwMode="auto">
          <a:xfrm flipH="1">
            <a:off x="3935507" y="663263"/>
            <a:ext cx="5907733" cy="5907866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1" name="Rectangle 130"/>
          <p:cNvSpPr/>
          <p:nvPr/>
        </p:nvSpPr>
        <p:spPr>
          <a:xfrm>
            <a:off x="8099763" y="2121610"/>
            <a:ext cx="2291344" cy="290515"/>
          </a:xfrm>
          <a:prstGeom prst="rect">
            <a:avLst/>
          </a:prstGeom>
          <a:solidFill>
            <a:srgbClr val="FF0000">
              <a:alpha val="3800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i-FI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grpSp>
        <p:nvGrpSpPr>
          <p:cNvPr id="141" name="Groupe 140"/>
          <p:cNvGrpSpPr/>
          <p:nvPr/>
        </p:nvGrpSpPr>
        <p:grpSpPr>
          <a:xfrm>
            <a:off x="1851009" y="1544607"/>
            <a:ext cx="8557294" cy="3728065"/>
            <a:chOff x="327009" y="1544606"/>
            <a:chExt cx="8557294" cy="3728065"/>
          </a:xfrm>
        </p:grpSpPr>
        <p:grpSp>
          <p:nvGrpSpPr>
            <p:cNvPr id="140" name="Groupe 139"/>
            <p:cNvGrpSpPr/>
            <p:nvPr/>
          </p:nvGrpSpPr>
          <p:grpSpPr>
            <a:xfrm>
              <a:off x="3698441" y="1544606"/>
              <a:ext cx="5185862" cy="3728065"/>
              <a:chOff x="3698441" y="1544606"/>
              <a:chExt cx="5185862" cy="3728065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5421485" y="3265074"/>
                <a:ext cx="2574135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i-FI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4256688" y="4409187"/>
                <a:ext cx="2625815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i-FI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554162" y="4117064"/>
                <a:ext cx="2574135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i-FI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698441" y="4690289"/>
                <a:ext cx="2867274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i-FI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011024" y="2694309"/>
                <a:ext cx="2848356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i-FI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6882503" y="1835122"/>
                <a:ext cx="1999104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i-FI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703865" y="4982156"/>
                <a:ext cx="2574135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i-FI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453562" y="1544606"/>
                <a:ext cx="1430741" cy="290515"/>
              </a:xfrm>
              <a:prstGeom prst="rect">
                <a:avLst/>
              </a:prstGeom>
              <a:solidFill>
                <a:srgbClr val="FF0000">
                  <a:alpha val="38000"/>
                </a:srgb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i-FI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</p:grpSp>
        <p:sp>
          <p:nvSpPr>
            <p:cNvPr id="136" name="Rectangle 135"/>
            <p:cNvSpPr/>
            <p:nvPr/>
          </p:nvSpPr>
          <p:spPr>
            <a:xfrm>
              <a:off x="327009" y="2069429"/>
              <a:ext cx="285750" cy="295275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7" name="ZoneTexte 136"/>
            <p:cNvSpPr txBox="1"/>
            <p:nvPr/>
          </p:nvSpPr>
          <p:spPr>
            <a:xfrm>
              <a:off x="667896" y="1938450"/>
              <a:ext cx="2319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ndalus" panose="02020603050405020304" pitchFamily="18" charset="-78"/>
                  <a:ea typeface="ＭＳ Ｐゴシック"/>
                  <a:cs typeface="Andalus" panose="02020603050405020304" pitchFamily="18" charset="-78"/>
                </a:rPr>
                <a:t>LOI </a:t>
              </a:r>
            </a:p>
            <a:p>
              <a:pPr>
                <a:defRPr/>
              </a:pPr>
              <a:r>
                <a:rPr lang="en-US" dirty="0" err="1">
                  <a:solidFill>
                    <a:srgbClr val="000000"/>
                  </a:solidFill>
                  <a:latin typeface="Andalus" panose="02020603050405020304" pitchFamily="18" charset="-78"/>
                  <a:ea typeface="ＭＳ Ｐゴシック"/>
                  <a:cs typeface="Andalus" panose="02020603050405020304" pitchFamily="18" charset="-78"/>
                </a:rPr>
                <a:t>S3</a:t>
              </a:r>
              <a:r>
                <a:rPr lang="en-US" dirty="0">
                  <a:solidFill>
                    <a:srgbClr val="000000"/>
                  </a:solidFill>
                  <a:latin typeface="Andalus" panose="02020603050405020304" pitchFamily="18" charset="-78"/>
                  <a:ea typeface="ＭＳ Ｐゴシック"/>
                  <a:cs typeface="Andalus" panose="02020603050405020304" pitchFamily="18" charset="-78"/>
                </a:rPr>
                <a:t> workshop (June 18)</a:t>
              </a:r>
            </a:p>
          </p:txBody>
        </p:sp>
      </p:grpSp>
      <p:grpSp>
        <p:nvGrpSpPr>
          <p:cNvPr id="191" name="Groupe 190"/>
          <p:cNvGrpSpPr/>
          <p:nvPr/>
        </p:nvGrpSpPr>
        <p:grpSpPr>
          <a:xfrm>
            <a:off x="1993494" y="1513529"/>
            <a:ext cx="7555091" cy="4073638"/>
            <a:chOff x="469493" y="1513529"/>
            <a:chExt cx="7555091" cy="4073638"/>
          </a:xfrm>
        </p:grpSpPr>
        <p:grpSp>
          <p:nvGrpSpPr>
            <p:cNvPr id="188" name="Groupe 187"/>
            <p:cNvGrpSpPr/>
            <p:nvPr/>
          </p:nvGrpSpPr>
          <p:grpSpPr>
            <a:xfrm>
              <a:off x="3674774" y="1513529"/>
              <a:ext cx="4349810" cy="4073638"/>
              <a:chOff x="3674774" y="1513529"/>
              <a:chExt cx="4349810" cy="4073638"/>
            </a:xfrm>
          </p:grpSpPr>
          <p:cxnSp>
            <p:nvCxnSpPr>
              <p:cNvPr id="184" name="Connecteur droit 183"/>
              <p:cNvCxnSpPr/>
              <p:nvPr/>
            </p:nvCxnSpPr>
            <p:spPr bwMode="auto">
              <a:xfrm>
                <a:off x="3698441" y="5253270"/>
                <a:ext cx="0" cy="333897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86" name="Groupe 185"/>
              <p:cNvGrpSpPr/>
              <p:nvPr/>
            </p:nvGrpSpPr>
            <p:grpSpPr>
              <a:xfrm>
                <a:off x="3674774" y="1513529"/>
                <a:ext cx="4349810" cy="3780832"/>
                <a:chOff x="3674774" y="1513529"/>
                <a:chExt cx="4349810" cy="3780832"/>
              </a:xfrm>
            </p:grpSpPr>
            <p:cxnSp>
              <p:nvCxnSpPr>
                <p:cNvPr id="143" name="Connecteur droit 142"/>
                <p:cNvCxnSpPr/>
                <p:nvPr/>
              </p:nvCxnSpPr>
              <p:spPr bwMode="auto">
                <a:xfrm>
                  <a:off x="7708809" y="1513529"/>
                  <a:ext cx="3495" cy="295326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Connecteur droit 145"/>
                <p:cNvCxnSpPr/>
                <p:nvPr/>
              </p:nvCxnSpPr>
              <p:spPr bwMode="auto">
                <a:xfrm flipH="1">
                  <a:off x="7709472" y="1542218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Connecteur droit 151"/>
                <p:cNvCxnSpPr/>
                <p:nvPr/>
              </p:nvCxnSpPr>
              <p:spPr bwMode="auto">
                <a:xfrm>
                  <a:off x="7725040" y="1813803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2" name="Connecteur droit 161"/>
                <p:cNvCxnSpPr/>
                <p:nvPr/>
              </p:nvCxnSpPr>
              <p:spPr bwMode="auto">
                <a:xfrm>
                  <a:off x="6882955" y="2112060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3" name="Connecteur droit 162"/>
                <p:cNvCxnSpPr/>
                <p:nvPr/>
              </p:nvCxnSpPr>
              <p:spPr bwMode="auto">
                <a:xfrm flipH="1">
                  <a:off x="6858554" y="2121609"/>
                  <a:ext cx="876094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Connecteur droit 164"/>
                <p:cNvCxnSpPr/>
                <p:nvPr/>
              </p:nvCxnSpPr>
              <p:spPr bwMode="auto">
                <a:xfrm flipH="1">
                  <a:off x="6870551" y="2415456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Connecteur droit 165"/>
                <p:cNvCxnSpPr/>
                <p:nvPr/>
              </p:nvCxnSpPr>
              <p:spPr bwMode="auto">
                <a:xfrm>
                  <a:off x="7166234" y="2396511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Connecteur droit 166"/>
                <p:cNvCxnSpPr/>
                <p:nvPr/>
              </p:nvCxnSpPr>
              <p:spPr bwMode="auto">
                <a:xfrm>
                  <a:off x="6574929" y="2672617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Connecteur droit 167"/>
                <p:cNvCxnSpPr/>
                <p:nvPr/>
              </p:nvCxnSpPr>
              <p:spPr bwMode="auto">
                <a:xfrm>
                  <a:off x="6288517" y="2959634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9" name="Connecteur droit 168"/>
                <p:cNvCxnSpPr/>
                <p:nvPr/>
              </p:nvCxnSpPr>
              <p:spPr bwMode="auto">
                <a:xfrm>
                  <a:off x="6005048" y="3248359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0" name="Connecteur droit 169"/>
                <p:cNvCxnSpPr/>
                <p:nvPr/>
              </p:nvCxnSpPr>
              <p:spPr bwMode="auto">
                <a:xfrm>
                  <a:off x="5717877" y="3540564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1" name="Connecteur droit 170"/>
                <p:cNvCxnSpPr/>
                <p:nvPr/>
              </p:nvCxnSpPr>
              <p:spPr bwMode="auto">
                <a:xfrm>
                  <a:off x="5717731" y="3813662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Connecteur droit 171"/>
                <p:cNvCxnSpPr/>
                <p:nvPr/>
              </p:nvCxnSpPr>
              <p:spPr bwMode="auto">
                <a:xfrm>
                  <a:off x="4839912" y="4095372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3" name="Connecteur droit 172"/>
                <p:cNvCxnSpPr/>
                <p:nvPr/>
              </p:nvCxnSpPr>
              <p:spPr bwMode="auto">
                <a:xfrm>
                  <a:off x="4833936" y="4395457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4" name="Connecteur droit 173"/>
                <p:cNvCxnSpPr/>
                <p:nvPr/>
              </p:nvCxnSpPr>
              <p:spPr bwMode="auto">
                <a:xfrm>
                  <a:off x="4548186" y="4678595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" name="Connecteur droit 174"/>
                <p:cNvCxnSpPr/>
                <p:nvPr/>
              </p:nvCxnSpPr>
              <p:spPr bwMode="auto">
                <a:xfrm>
                  <a:off x="4274762" y="4960464"/>
                  <a:ext cx="0" cy="333897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6" name="Connecteur droit 175"/>
                <p:cNvCxnSpPr/>
                <p:nvPr/>
              </p:nvCxnSpPr>
              <p:spPr bwMode="auto">
                <a:xfrm flipH="1">
                  <a:off x="4823709" y="4117064"/>
                  <a:ext cx="876094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7" name="Connecteur droit 176"/>
                <p:cNvCxnSpPr/>
                <p:nvPr/>
              </p:nvCxnSpPr>
              <p:spPr bwMode="auto">
                <a:xfrm flipH="1">
                  <a:off x="6270589" y="2984922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8" name="Connecteur droit 177"/>
                <p:cNvCxnSpPr/>
                <p:nvPr/>
              </p:nvCxnSpPr>
              <p:spPr bwMode="auto">
                <a:xfrm flipH="1">
                  <a:off x="5980189" y="3269302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9" name="Connecteur droit 178"/>
                <p:cNvCxnSpPr/>
                <p:nvPr/>
              </p:nvCxnSpPr>
              <p:spPr bwMode="auto">
                <a:xfrm flipH="1">
                  <a:off x="5693827" y="3561565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0" name="Connecteur droit 179"/>
                <p:cNvCxnSpPr/>
                <p:nvPr/>
              </p:nvCxnSpPr>
              <p:spPr bwMode="auto">
                <a:xfrm flipH="1">
                  <a:off x="4524800" y="4697907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1" name="Connecteur droit 180"/>
                <p:cNvCxnSpPr/>
                <p:nvPr/>
              </p:nvCxnSpPr>
              <p:spPr bwMode="auto">
                <a:xfrm flipH="1">
                  <a:off x="4251002" y="4992432"/>
                  <a:ext cx="315112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2" name="Connecteur droit 181"/>
                <p:cNvCxnSpPr/>
                <p:nvPr/>
              </p:nvCxnSpPr>
              <p:spPr bwMode="auto">
                <a:xfrm flipH="1">
                  <a:off x="6557188" y="2700894"/>
                  <a:ext cx="628475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5" name="Connecteur droit 184"/>
                <p:cNvCxnSpPr/>
                <p:nvPr/>
              </p:nvCxnSpPr>
              <p:spPr bwMode="auto">
                <a:xfrm flipH="1">
                  <a:off x="3674774" y="5286315"/>
                  <a:ext cx="628475" cy="0"/>
                </a:xfrm>
                <a:prstGeom prst="line">
                  <a:avLst/>
                </a:prstGeom>
                <a:solidFill>
                  <a:schemeClr val="accent1"/>
                </a:solidFill>
                <a:ln w="60325" cap="flat" cmpd="sng" algn="ctr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187" name="Connecteur droit 186"/>
            <p:cNvCxnSpPr/>
            <p:nvPr/>
          </p:nvCxnSpPr>
          <p:spPr bwMode="auto">
            <a:xfrm>
              <a:off x="469493" y="2628142"/>
              <a:ext cx="0" cy="333897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0" name="Groupe 199"/>
          <p:cNvGrpSpPr/>
          <p:nvPr/>
        </p:nvGrpSpPr>
        <p:grpSpPr>
          <a:xfrm>
            <a:off x="4058195" y="1239621"/>
            <a:ext cx="5461439" cy="4922016"/>
            <a:chOff x="2534194" y="1239621"/>
            <a:chExt cx="5461439" cy="4922016"/>
          </a:xfrm>
        </p:grpSpPr>
        <p:cxnSp>
          <p:nvCxnSpPr>
            <p:cNvPr id="192" name="Connecteur droit 191"/>
            <p:cNvCxnSpPr/>
            <p:nvPr/>
          </p:nvCxnSpPr>
          <p:spPr bwMode="auto">
            <a:xfrm flipH="1">
              <a:off x="2534194" y="5587167"/>
              <a:ext cx="1198004" cy="0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Connecteur droit 193"/>
            <p:cNvCxnSpPr/>
            <p:nvPr/>
          </p:nvCxnSpPr>
          <p:spPr bwMode="auto">
            <a:xfrm>
              <a:off x="2534194" y="5562992"/>
              <a:ext cx="0" cy="333897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Connecteur droit 197"/>
            <p:cNvCxnSpPr/>
            <p:nvPr/>
          </p:nvCxnSpPr>
          <p:spPr bwMode="auto">
            <a:xfrm>
              <a:off x="2534194" y="5827740"/>
              <a:ext cx="0" cy="333897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Connecteur droit 198"/>
            <p:cNvCxnSpPr/>
            <p:nvPr/>
          </p:nvCxnSpPr>
          <p:spPr bwMode="auto">
            <a:xfrm>
              <a:off x="7992138" y="1239621"/>
              <a:ext cx="3495" cy="295326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5" name="Groupe 224"/>
          <p:cNvGrpSpPr/>
          <p:nvPr/>
        </p:nvGrpSpPr>
        <p:grpSpPr>
          <a:xfrm>
            <a:off x="2001410" y="1847273"/>
            <a:ext cx="8500994" cy="3105645"/>
            <a:chOff x="477409" y="1847272"/>
            <a:chExt cx="8500994" cy="3105645"/>
          </a:xfrm>
        </p:grpSpPr>
        <p:grpSp>
          <p:nvGrpSpPr>
            <p:cNvPr id="224" name="Groupe 223"/>
            <p:cNvGrpSpPr/>
            <p:nvPr/>
          </p:nvGrpSpPr>
          <p:grpSpPr>
            <a:xfrm>
              <a:off x="477409" y="3197107"/>
              <a:ext cx="1191398" cy="369332"/>
              <a:chOff x="477409" y="3197107"/>
              <a:chExt cx="1191398" cy="369332"/>
            </a:xfrm>
          </p:grpSpPr>
          <p:sp>
            <p:nvSpPr>
              <p:cNvPr id="161" name="Étoile à 5 branches 160"/>
              <p:cNvSpPr/>
              <p:nvPr/>
            </p:nvSpPr>
            <p:spPr>
              <a:xfrm>
                <a:off x="477409" y="3216205"/>
                <a:ext cx="247650" cy="247650"/>
              </a:xfrm>
              <a:prstGeom prst="star5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25920" y="3197107"/>
                <a:ext cx="9428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ndalus" panose="02020603050405020304" pitchFamily="18" charset="-78"/>
                    <a:ea typeface="ＭＳ Ｐゴシック"/>
                    <a:cs typeface="Andalus" panose="02020603050405020304" pitchFamily="18" charset="-78"/>
                  </a:rPr>
                  <a:t>A/Q = 3</a:t>
                </a:r>
                <a:endParaRPr lang="en-US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  <p:grpSp>
          <p:nvGrpSpPr>
            <p:cNvPr id="223" name="Groupe 222"/>
            <p:cNvGrpSpPr/>
            <p:nvPr/>
          </p:nvGrpSpPr>
          <p:grpSpPr>
            <a:xfrm>
              <a:off x="3740095" y="1847272"/>
              <a:ext cx="5238308" cy="3105645"/>
              <a:chOff x="3740095" y="1847272"/>
              <a:chExt cx="5238308" cy="3105645"/>
            </a:xfrm>
          </p:grpSpPr>
          <p:grpSp>
            <p:nvGrpSpPr>
              <p:cNvPr id="160" name="Groupe 159"/>
              <p:cNvGrpSpPr/>
              <p:nvPr/>
            </p:nvGrpSpPr>
            <p:grpSpPr>
              <a:xfrm>
                <a:off x="3740095" y="1847272"/>
                <a:ext cx="3387966" cy="3105645"/>
                <a:chOff x="3740095" y="1847272"/>
                <a:chExt cx="3387966" cy="3105645"/>
              </a:xfrm>
            </p:grpSpPr>
            <p:grpSp>
              <p:nvGrpSpPr>
                <p:cNvPr id="159" name="Groupe 158"/>
                <p:cNvGrpSpPr/>
                <p:nvPr/>
              </p:nvGrpSpPr>
              <p:grpSpPr>
                <a:xfrm>
                  <a:off x="3740095" y="3827974"/>
                  <a:ext cx="1636788" cy="1124943"/>
                  <a:chOff x="3740095" y="3827974"/>
                  <a:chExt cx="1636788" cy="1124943"/>
                </a:xfrm>
              </p:grpSpPr>
              <p:sp>
                <p:nvSpPr>
                  <p:cNvPr id="149" name="Étoile à 5 branches 148"/>
                  <p:cNvSpPr/>
                  <p:nvPr/>
                </p:nvSpPr>
                <p:spPr>
                  <a:xfrm>
                    <a:off x="4283434" y="4429622"/>
                    <a:ext cx="247650" cy="247650"/>
                  </a:xfrm>
                  <a:prstGeom prst="star5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50" name="Étoile à 5 branches 149"/>
                  <p:cNvSpPr/>
                  <p:nvPr/>
                </p:nvSpPr>
                <p:spPr>
                  <a:xfrm>
                    <a:off x="4578957" y="4144700"/>
                    <a:ext cx="247650" cy="247650"/>
                  </a:xfrm>
                  <a:prstGeom prst="star5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51" name="Étoile à 5 branches 150"/>
                  <p:cNvSpPr/>
                  <p:nvPr/>
                </p:nvSpPr>
                <p:spPr>
                  <a:xfrm>
                    <a:off x="5129233" y="3827974"/>
                    <a:ext cx="247650" cy="247650"/>
                  </a:xfrm>
                  <a:prstGeom prst="star5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55" name="Étoile à 5 branches 154"/>
                  <p:cNvSpPr/>
                  <p:nvPr/>
                </p:nvSpPr>
                <p:spPr>
                  <a:xfrm>
                    <a:off x="3740095" y="4705267"/>
                    <a:ext cx="247650" cy="247650"/>
                  </a:xfrm>
                  <a:prstGeom prst="star5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158" name="Groupe 157"/>
                <p:cNvGrpSpPr/>
                <p:nvPr/>
              </p:nvGrpSpPr>
              <p:grpSpPr>
                <a:xfrm>
                  <a:off x="5181600" y="1847272"/>
                  <a:ext cx="1946461" cy="1943678"/>
                  <a:chOff x="5181600" y="1847272"/>
                  <a:chExt cx="1946461" cy="1943678"/>
                </a:xfrm>
              </p:grpSpPr>
              <p:grpSp>
                <p:nvGrpSpPr>
                  <p:cNvPr id="157" name="Groupe 156"/>
                  <p:cNvGrpSpPr/>
                  <p:nvPr/>
                </p:nvGrpSpPr>
                <p:grpSpPr>
                  <a:xfrm>
                    <a:off x="6579056" y="1847272"/>
                    <a:ext cx="549005" cy="810203"/>
                    <a:chOff x="6579056" y="1847272"/>
                    <a:chExt cx="549005" cy="810203"/>
                  </a:xfrm>
                </p:grpSpPr>
                <p:sp>
                  <p:nvSpPr>
                    <p:cNvPr id="144" name="Étoile à 5 branches 143"/>
                    <p:cNvSpPr/>
                    <p:nvPr/>
                  </p:nvSpPr>
                  <p:spPr>
                    <a:xfrm>
                      <a:off x="6880411" y="1847272"/>
                      <a:ext cx="247650" cy="247650"/>
                    </a:xfrm>
                    <a:prstGeom prst="star5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45" name="Étoile à 5 branches 144"/>
                    <p:cNvSpPr/>
                    <p:nvPr/>
                  </p:nvSpPr>
                  <p:spPr>
                    <a:xfrm>
                      <a:off x="6579056" y="2124075"/>
                      <a:ext cx="247650" cy="247650"/>
                    </a:xfrm>
                    <a:prstGeom prst="star5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47" name="Étoile à 5 branches 146"/>
                    <p:cNvSpPr/>
                    <p:nvPr/>
                  </p:nvSpPr>
                  <p:spPr>
                    <a:xfrm>
                      <a:off x="6600825" y="2409825"/>
                      <a:ext cx="247650" cy="247650"/>
                    </a:xfrm>
                    <a:prstGeom prst="star5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48" name="Étoile à 5 branches 147"/>
                  <p:cNvSpPr/>
                  <p:nvPr/>
                </p:nvSpPr>
                <p:spPr>
                  <a:xfrm>
                    <a:off x="6019800" y="2686050"/>
                    <a:ext cx="247650" cy="247650"/>
                  </a:xfrm>
                  <a:prstGeom prst="star5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53" name="Étoile à 5 branches 152"/>
                  <p:cNvSpPr/>
                  <p:nvPr/>
                </p:nvSpPr>
                <p:spPr>
                  <a:xfrm>
                    <a:off x="5705475" y="3276600"/>
                    <a:ext cx="247650" cy="247650"/>
                  </a:xfrm>
                  <a:prstGeom prst="star5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54" name="Étoile à 5 branches 153"/>
                  <p:cNvSpPr/>
                  <p:nvPr/>
                </p:nvSpPr>
                <p:spPr>
                  <a:xfrm>
                    <a:off x="5181600" y="3543300"/>
                    <a:ext cx="247650" cy="247650"/>
                  </a:xfrm>
                  <a:prstGeom prst="star5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56" name="Étoile à 5 branches 155"/>
                  <p:cNvSpPr/>
                  <p:nvPr/>
                </p:nvSpPr>
                <p:spPr>
                  <a:xfrm>
                    <a:off x="5727187" y="2993998"/>
                    <a:ext cx="247650" cy="247650"/>
                  </a:xfrm>
                  <a:prstGeom prst="star5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222" name="Groupe 221"/>
              <p:cNvGrpSpPr/>
              <p:nvPr/>
            </p:nvGrpSpPr>
            <p:grpSpPr>
              <a:xfrm>
                <a:off x="3975652" y="1979190"/>
                <a:ext cx="5002751" cy="2871106"/>
                <a:chOff x="3975652" y="1979190"/>
                <a:chExt cx="5002751" cy="2871106"/>
              </a:xfrm>
            </p:grpSpPr>
            <p:grpSp>
              <p:nvGrpSpPr>
                <p:cNvPr id="221" name="Groupe 220"/>
                <p:cNvGrpSpPr/>
                <p:nvPr/>
              </p:nvGrpSpPr>
              <p:grpSpPr>
                <a:xfrm>
                  <a:off x="6920285" y="1979190"/>
                  <a:ext cx="2058118" cy="583781"/>
                  <a:chOff x="6920285" y="1979190"/>
                  <a:chExt cx="2058118" cy="583781"/>
                </a:xfrm>
              </p:grpSpPr>
              <p:cxnSp>
                <p:nvCxnSpPr>
                  <p:cNvPr id="195" name="Connecteur droit 194"/>
                  <p:cNvCxnSpPr/>
                  <p:nvPr/>
                </p:nvCxnSpPr>
                <p:spPr>
                  <a:xfrm>
                    <a:off x="7128061" y="1979190"/>
                    <a:ext cx="1850342" cy="19347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Connecteur droit 195"/>
                  <p:cNvCxnSpPr/>
                  <p:nvPr/>
                </p:nvCxnSpPr>
                <p:spPr>
                  <a:xfrm flipV="1">
                    <a:off x="6965343" y="2275399"/>
                    <a:ext cx="1838076" cy="1269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Connecteur droit 196"/>
                  <p:cNvCxnSpPr/>
                  <p:nvPr/>
                </p:nvCxnSpPr>
                <p:spPr>
                  <a:xfrm flipV="1">
                    <a:off x="6920285" y="2560320"/>
                    <a:ext cx="1977225" cy="2651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0" name="Groupe 219"/>
                <p:cNvGrpSpPr/>
                <p:nvPr/>
              </p:nvGrpSpPr>
              <p:grpSpPr>
                <a:xfrm>
                  <a:off x="5999261" y="2827713"/>
                  <a:ext cx="2914151" cy="579421"/>
                  <a:chOff x="5999261" y="2827713"/>
                  <a:chExt cx="2914151" cy="579421"/>
                </a:xfrm>
              </p:grpSpPr>
              <p:cxnSp>
                <p:nvCxnSpPr>
                  <p:cNvPr id="201" name="Connecteur droit 200"/>
                  <p:cNvCxnSpPr/>
                  <p:nvPr/>
                </p:nvCxnSpPr>
                <p:spPr>
                  <a:xfrm flipV="1">
                    <a:off x="5999261" y="3395207"/>
                    <a:ext cx="2914151" cy="11927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Connecteur droit 205"/>
                  <p:cNvCxnSpPr>
                    <a:endCxn id="123" idx="3"/>
                  </p:cNvCxnSpPr>
                  <p:nvPr/>
                </p:nvCxnSpPr>
                <p:spPr>
                  <a:xfrm flipV="1">
                    <a:off x="6347791" y="2827713"/>
                    <a:ext cx="2519315" cy="5602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Connecteur droit 204"/>
                  <p:cNvCxnSpPr>
                    <a:endCxn id="122" idx="3"/>
                  </p:cNvCxnSpPr>
                  <p:nvPr/>
                </p:nvCxnSpPr>
                <p:spPr>
                  <a:xfrm>
                    <a:off x="6058894" y="3120608"/>
                    <a:ext cx="2816836" cy="0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8" name="Groupe 217"/>
                <p:cNvGrpSpPr/>
                <p:nvPr/>
              </p:nvGrpSpPr>
              <p:grpSpPr>
                <a:xfrm>
                  <a:off x="3975652" y="4256599"/>
                  <a:ext cx="2989691" cy="593697"/>
                  <a:chOff x="3975652" y="4256599"/>
                  <a:chExt cx="2989691" cy="593697"/>
                </a:xfrm>
              </p:grpSpPr>
              <p:cxnSp>
                <p:nvCxnSpPr>
                  <p:cNvPr id="204" name="Connecteur droit 203"/>
                  <p:cNvCxnSpPr/>
                  <p:nvPr/>
                </p:nvCxnSpPr>
                <p:spPr>
                  <a:xfrm flipV="1">
                    <a:off x="3975652" y="4834393"/>
                    <a:ext cx="2798859" cy="15903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Connecteur droit 210"/>
                  <p:cNvCxnSpPr/>
                  <p:nvPr/>
                </p:nvCxnSpPr>
                <p:spPr>
                  <a:xfrm>
                    <a:off x="4525617" y="4541520"/>
                    <a:ext cx="2439726" cy="6626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Connecteur droit 211"/>
                  <p:cNvCxnSpPr/>
                  <p:nvPr/>
                </p:nvCxnSpPr>
                <p:spPr>
                  <a:xfrm>
                    <a:off x="4805238" y="4256599"/>
                    <a:ext cx="2024932" cy="5300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9" name="Groupe 218"/>
                <p:cNvGrpSpPr/>
                <p:nvPr/>
              </p:nvGrpSpPr>
              <p:grpSpPr>
                <a:xfrm>
                  <a:off x="5367599" y="3694706"/>
                  <a:ext cx="2232894" cy="284922"/>
                  <a:chOff x="5367599" y="3694706"/>
                  <a:chExt cx="2232894" cy="284922"/>
                </a:xfrm>
              </p:grpSpPr>
              <p:cxnSp>
                <p:nvCxnSpPr>
                  <p:cNvPr id="202" name="Connecteur droit 201"/>
                  <p:cNvCxnSpPr/>
                  <p:nvPr/>
                </p:nvCxnSpPr>
                <p:spPr>
                  <a:xfrm>
                    <a:off x="5412189" y="3694706"/>
                    <a:ext cx="1974573" cy="10602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Connecteur droit 212"/>
                  <p:cNvCxnSpPr/>
                  <p:nvPr/>
                </p:nvCxnSpPr>
                <p:spPr>
                  <a:xfrm flipV="1">
                    <a:off x="5367599" y="3964838"/>
                    <a:ext cx="2232894" cy="14790"/>
                  </a:xfrm>
                  <a:prstGeom prst="line">
                    <a:avLst/>
                  </a:prstGeom>
                  <a:ln w="317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03" name="Rectangle 202"/>
          <p:cNvSpPr/>
          <p:nvPr/>
        </p:nvSpPr>
        <p:spPr>
          <a:xfrm>
            <a:off x="-70945" y="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NEWGAIN Project - Scientific Goals: </a:t>
            </a:r>
            <a:r>
              <a:rPr lang="en-US" sz="2000" b="1" dirty="0">
                <a:solidFill>
                  <a:srgbClr val="C55A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N=Z physics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2120324" y="2625638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ndalus" panose="02020603050405020304" pitchFamily="18" charset="-78"/>
                <a:ea typeface="ＭＳ Ｐゴシック"/>
                <a:cs typeface="Andalus" panose="02020603050405020304" pitchFamily="18" charset="-78"/>
              </a:rPr>
              <a:t>Known masses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E394-8C21-47B4-9F7E-C6EA44ECF10E}" type="slidenum">
              <a:rPr lang="fr-FR" smtClean="0"/>
              <a:t>9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1CF24BD-B038-F4D5-25F5-6BD922844ABA}"/>
              </a:ext>
            </a:extLst>
          </p:cNvPr>
          <p:cNvSpPr txBox="1"/>
          <p:nvPr/>
        </p:nvSpPr>
        <p:spPr>
          <a:xfrm>
            <a:off x="0" y="6579030"/>
            <a:ext cx="1219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       I. Stefan                                                                                                                                                 GCM 2022</a:t>
            </a:r>
          </a:p>
        </p:txBody>
      </p:sp>
    </p:spTree>
    <p:extLst>
      <p:ext uri="{BB962C8B-B14F-4D97-AF65-F5344CB8AC3E}">
        <p14:creationId xmlns:p14="http://schemas.microsoft.com/office/powerpoint/2010/main" val="40818309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27019</TotalTime>
  <Words>1937</Words>
  <Application>Microsoft Macintosh PowerPoint</Application>
  <PresentationFormat>Grand écran</PresentationFormat>
  <Paragraphs>623</Paragraphs>
  <Slides>17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Andalus</vt:lpstr>
      <vt:lpstr>Arial</vt:lpstr>
      <vt:lpstr>Calibri</vt:lpstr>
      <vt:lpstr>Calibri Light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SHE Physics Cases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Iulian Stefan</dc:creator>
  <cp:lastModifiedBy>Iulian Stefan</cp:lastModifiedBy>
  <cp:revision>1006</cp:revision>
  <cp:lastPrinted>2019-11-21T11:48:01Z</cp:lastPrinted>
  <dcterms:created xsi:type="dcterms:W3CDTF">2019-11-20T06:14:00Z</dcterms:created>
  <dcterms:modified xsi:type="dcterms:W3CDTF">2022-10-20T07:09:58Z</dcterms:modified>
</cp:coreProperties>
</file>